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86" r:id="rId4"/>
    <p:sldId id="324" r:id="rId5"/>
    <p:sldId id="325" r:id="rId6"/>
    <p:sldId id="326" r:id="rId7"/>
    <p:sldId id="327" r:id="rId8"/>
    <p:sldId id="329" r:id="rId9"/>
    <p:sldId id="328" r:id="rId10"/>
    <p:sldId id="340" r:id="rId11"/>
    <p:sldId id="341" r:id="rId12"/>
    <p:sldId id="293" r:id="rId13"/>
    <p:sldId id="330" r:id="rId14"/>
    <p:sldId id="332" r:id="rId15"/>
    <p:sldId id="342" r:id="rId16"/>
    <p:sldId id="333" r:id="rId17"/>
    <p:sldId id="343" r:id="rId18"/>
    <p:sldId id="334" r:id="rId19"/>
    <p:sldId id="335" r:id="rId20"/>
    <p:sldId id="336" r:id="rId21"/>
    <p:sldId id="339" r:id="rId22"/>
    <p:sldId id="338" r:id="rId23"/>
    <p:sldId id="259" r:id="rId24"/>
  </p:sldIdLst>
  <p:sldSz cx="12192000" cy="6858000"/>
  <p:notesSz cx="6858000" cy="9144000"/>
  <p:photoAlbum/>
  <p:defaultTextStyle>
    <a:defPPr>
      <a:defRPr lang="es-419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3184E7E-49F9-48A9-A9DE-8A41BCDEF96D}" v="59" dt="2025-05-17T22:33:09.6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Ulises Aguero" userId="6911e8fa5ae1fd38" providerId="LiveId" clId="{33184E7E-49F9-48A9-A9DE-8A41BCDEF96D}"/>
    <pc:docChg chg="undo redo custSel addSld delSld modSld sldOrd">
      <pc:chgData name="Ulises Aguero" userId="6911e8fa5ae1fd38" providerId="LiveId" clId="{33184E7E-49F9-48A9-A9DE-8A41BCDEF96D}" dt="2025-05-17T22:33:09.627" v="1167" actId="20577"/>
      <pc:docMkLst>
        <pc:docMk/>
      </pc:docMkLst>
      <pc:sldChg chg="modSp mod">
        <pc:chgData name="Ulises Aguero" userId="6911e8fa5ae1fd38" providerId="LiveId" clId="{33184E7E-49F9-48A9-A9DE-8A41BCDEF96D}" dt="2025-05-17T21:34:38.490" v="797" actId="207"/>
        <pc:sldMkLst>
          <pc:docMk/>
          <pc:sldMk cId="844822793" sldId="258"/>
        </pc:sldMkLst>
        <pc:spChg chg="mod">
          <ac:chgData name="Ulises Aguero" userId="6911e8fa5ae1fd38" providerId="LiveId" clId="{33184E7E-49F9-48A9-A9DE-8A41BCDEF96D}" dt="2025-05-17T21:34:38.490" v="797" actId="207"/>
          <ac:spMkLst>
            <pc:docMk/>
            <pc:sldMk cId="844822793" sldId="258"/>
            <ac:spMk id="4" creationId="{00000000-0000-0000-0000-000000000000}"/>
          </ac:spMkLst>
        </pc:spChg>
      </pc:sldChg>
      <pc:sldChg chg="modSp mod">
        <pc:chgData name="Ulises Aguero" userId="6911e8fa5ae1fd38" providerId="LiveId" clId="{33184E7E-49F9-48A9-A9DE-8A41BCDEF96D}" dt="2025-05-17T22:12:56.851" v="1083" actId="115"/>
        <pc:sldMkLst>
          <pc:docMk/>
          <pc:sldMk cId="2303535696" sldId="259"/>
        </pc:sldMkLst>
        <pc:spChg chg="mod">
          <ac:chgData name="Ulises Aguero" userId="6911e8fa5ae1fd38" providerId="LiveId" clId="{33184E7E-49F9-48A9-A9DE-8A41BCDEF96D}" dt="2025-05-17T22:12:56.851" v="1083" actId="115"/>
          <ac:spMkLst>
            <pc:docMk/>
            <pc:sldMk cId="2303535696" sldId="259"/>
            <ac:spMk id="5" creationId="{00000000-0000-0000-0000-000000000000}"/>
          </ac:spMkLst>
        </pc:spChg>
      </pc:sldChg>
      <pc:sldChg chg="modSp mod">
        <pc:chgData name="Ulises Aguero" userId="6911e8fa5ae1fd38" providerId="LiveId" clId="{33184E7E-49F9-48A9-A9DE-8A41BCDEF96D}" dt="2025-05-17T22:33:09.627" v="1167" actId="20577"/>
        <pc:sldMkLst>
          <pc:docMk/>
          <pc:sldMk cId="483721468" sldId="284"/>
        </pc:sldMkLst>
        <pc:spChg chg="mod">
          <ac:chgData name="Ulises Aguero" userId="6911e8fa5ae1fd38" providerId="LiveId" clId="{33184E7E-49F9-48A9-A9DE-8A41BCDEF96D}" dt="2025-05-17T22:30:33.248" v="1130" actId="1076"/>
          <ac:spMkLst>
            <pc:docMk/>
            <pc:sldMk cId="483721468" sldId="284"/>
            <ac:spMk id="4" creationId="{B7F75417-8BC0-431B-9DD0-3952FEF3CE45}"/>
          </ac:spMkLst>
        </pc:spChg>
        <pc:spChg chg="mod">
          <ac:chgData name="Ulises Aguero" userId="6911e8fa5ae1fd38" providerId="LiveId" clId="{33184E7E-49F9-48A9-A9DE-8A41BCDEF96D}" dt="2025-05-17T22:25:49.818" v="1097"/>
          <ac:spMkLst>
            <pc:docMk/>
            <pc:sldMk cId="483721468" sldId="284"/>
            <ac:spMk id="5" creationId="{2B80B65F-4774-4B34-B211-5F7CCD9DB0D1}"/>
          </ac:spMkLst>
        </pc:spChg>
        <pc:spChg chg="mod">
          <ac:chgData name="Ulises Aguero" userId="6911e8fa5ae1fd38" providerId="LiveId" clId="{33184E7E-49F9-48A9-A9DE-8A41BCDEF96D}" dt="2025-05-17T22:30:24.085" v="1128" actId="1076"/>
          <ac:spMkLst>
            <pc:docMk/>
            <pc:sldMk cId="483721468" sldId="284"/>
            <ac:spMk id="6" creationId="{3C95100F-E8B5-4CF3-9E17-D707427B80EE}"/>
          </ac:spMkLst>
        </pc:spChg>
        <pc:spChg chg="mod">
          <ac:chgData name="Ulises Aguero" userId="6911e8fa5ae1fd38" providerId="LiveId" clId="{33184E7E-49F9-48A9-A9DE-8A41BCDEF96D}" dt="2025-05-17T22:30:20.398" v="1127" actId="1076"/>
          <ac:spMkLst>
            <pc:docMk/>
            <pc:sldMk cId="483721468" sldId="284"/>
            <ac:spMk id="7" creationId="{484CE96C-CBE3-40DD-869A-7E653E50D465}"/>
          </ac:spMkLst>
        </pc:spChg>
        <pc:spChg chg="mod">
          <ac:chgData name="Ulises Aguero" userId="6911e8fa5ae1fd38" providerId="LiveId" clId="{33184E7E-49F9-48A9-A9DE-8A41BCDEF96D}" dt="2025-05-17T22:30:29.039" v="1129" actId="1076"/>
          <ac:spMkLst>
            <pc:docMk/>
            <pc:sldMk cId="483721468" sldId="284"/>
            <ac:spMk id="8" creationId="{BADEAE86-D7E0-4E67-860F-EC436B06AF60}"/>
          </ac:spMkLst>
        </pc:spChg>
        <pc:spChg chg="mod">
          <ac:chgData name="Ulises Aguero" userId="6911e8fa5ae1fd38" providerId="LiveId" clId="{33184E7E-49F9-48A9-A9DE-8A41BCDEF96D}" dt="2025-05-17T22:29:59.720" v="1122" actId="1076"/>
          <ac:spMkLst>
            <pc:docMk/>
            <pc:sldMk cId="483721468" sldId="284"/>
            <ac:spMk id="9" creationId="{DB4BBA2C-AD84-4635-BFED-A54A24D56E2B}"/>
          </ac:spMkLst>
        </pc:spChg>
        <pc:spChg chg="mod">
          <ac:chgData name="Ulises Aguero" userId="6911e8fa5ae1fd38" providerId="LiveId" clId="{33184E7E-49F9-48A9-A9DE-8A41BCDEF96D}" dt="2025-05-17T22:31:32.226" v="1131" actId="20577"/>
          <ac:spMkLst>
            <pc:docMk/>
            <pc:sldMk cId="483721468" sldId="284"/>
            <ac:spMk id="10" creationId="{8F3B8264-4C31-43B4-BA54-43EE83420FE7}"/>
          </ac:spMkLst>
        </pc:spChg>
        <pc:spChg chg="mod">
          <ac:chgData name="Ulises Aguero" userId="6911e8fa5ae1fd38" providerId="LiveId" clId="{33184E7E-49F9-48A9-A9DE-8A41BCDEF96D}" dt="2025-05-17T22:30:14.343" v="1126" actId="1076"/>
          <ac:spMkLst>
            <pc:docMk/>
            <pc:sldMk cId="483721468" sldId="284"/>
            <ac:spMk id="11" creationId="{707CBC07-791E-485A-931D-932FDFAF0D6C}"/>
          </ac:spMkLst>
        </pc:spChg>
        <pc:spChg chg="mod">
          <ac:chgData name="Ulises Aguero" userId="6911e8fa5ae1fd38" providerId="LiveId" clId="{33184E7E-49F9-48A9-A9DE-8A41BCDEF96D}" dt="2025-05-17T22:33:09.627" v="1167" actId="20577"/>
          <ac:spMkLst>
            <pc:docMk/>
            <pc:sldMk cId="483721468" sldId="284"/>
            <ac:spMk id="12" creationId="{4D4C28EC-9574-47D6-8D4C-A2D48F991BF0}"/>
          </ac:spMkLst>
        </pc:spChg>
        <pc:spChg chg="mod">
          <ac:chgData name="Ulises Aguero" userId="6911e8fa5ae1fd38" providerId="LiveId" clId="{33184E7E-49F9-48A9-A9DE-8A41BCDEF96D}" dt="2025-05-17T22:29:53.479" v="1120" actId="1076"/>
          <ac:spMkLst>
            <pc:docMk/>
            <pc:sldMk cId="483721468" sldId="284"/>
            <ac:spMk id="13" creationId="{570408FA-21B6-4E50-A2CA-A06FB9771535}"/>
          </ac:spMkLst>
        </pc:spChg>
        <pc:spChg chg="mod">
          <ac:chgData name="Ulises Aguero" userId="6911e8fa5ae1fd38" providerId="LiveId" clId="{33184E7E-49F9-48A9-A9DE-8A41BCDEF96D}" dt="2025-05-17T22:29:24.216" v="1115" actId="20577"/>
          <ac:spMkLst>
            <pc:docMk/>
            <pc:sldMk cId="483721468" sldId="284"/>
            <ac:spMk id="14" creationId="{D52AD20F-C77A-4B88-B6A1-2718AE27E03B}"/>
          </ac:spMkLst>
        </pc:spChg>
      </pc:sldChg>
      <pc:sldChg chg="del">
        <pc:chgData name="Ulises Aguero" userId="6911e8fa5ae1fd38" providerId="LiveId" clId="{33184E7E-49F9-48A9-A9DE-8A41BCDEF96D}" dt="2025-05-14T04:32:49.326" v="41" actId="47"/>
        <pc:sldMkLst>
          <pc:docMk/>
          <pc:sldMk cId="3118829325" sldId="285"/>
        </pc:sldMkLst>
      </pc:sldChg>
      <pc:sldChg chg="modSp mod">
        <pc:chgData name="Ulises Aguero" userId="6911e8fa5ae1fd38" providerId="LiveId" clId="{33184E7E-49F9-48A9-A9DE-8A41BCDEF96D}" dt="2025-05-17T22:14:43.811" v="1095" actId="115"/>
        <pc:sldMkLst>
          <pc:docMk/>
          <pc:sldMk cId="3639345918" sldId="286"/>
        </pc:sldMkLst>
        <pc:spChg chg="mod">
          <ac:chgData name="Ulises Aguero" userId="6911e8fa5ae1fd38" providerId="LiveId" clId="{33184E7E-49F9-48A9-A9DE-8A41BCDEF96D}" dt="2025-05-14T04:37:05.051" v="128" actId="20577"/>
          <ac:spMkLst>
            <pc:docMk/>
            <pc:sldMk cId="3639345918" sldId="286"/>
            <ac:spMk id="4" creationId="{00000000-0000-0000-0000-000000000000}"/>
          </ac:spMkLst>
        </pc:spChg>
        <pc:spChg chg="mod">
          <ac:chgData name="Ulises Aguero" userId="6911e8fa5ae1fd38" providerId="LiveId" clId="{33184E7E-49F9-48A9-A9DE-8A41BCDEF96D}" dt="2025-05-17T22:14:43.811" v="1095" actId="115"/>
          <ac:spMkLst>
            <pc:docMk/>
            <pc:sldMk cId="3639345918" sldId="286"/>
            <ac:spMk id="5" creationId="{00000000-0000-0000-0000-000000000000}"/>
          </ac:spMkLst>
        </pc:spChg>
      </pc:sldChg>
      <pc:sldChg chg="del">
        <pc:chgData name="Ulises Aguero" userId="6911e8fa5ae1fd38" providerId="LiveId" clId="{33184E7E-49F9-48A9-A9DE-8A41BCDEF96D}" dt="2025-05-14T04:40:17.374" v="132" actId="47"/>
        <pc:sldMkLst>
          <pc:docMk/>
          <pc:sldMk cId="3300410046" sldId="287"/>
        </pc:sldMkLst>
      </pc:sldChg>
      <pc:sldChg chg="del">
        <pc:chgData name="Ulises Aguero" userId="6911e8fa5ae1fd38" providerId="LiveId" clId="{33184E7E-49F9-48A9-A9DE-8A41BCDEF96D}" dt="2025-05-14T04:40:18.055" v="133" actId="47"/>
        <pc:sldMkLst>
          <pc:docMk/>
          <pc:sldMk cId="1431632546" sldId="288"/>
        </pc:sldMkLst>
      </pc:sldChg>
      <pc:sldChg chg="del">
        <pc:chgData name="Ulises Aguero" userId="6911e8fa5ae1fd38" providerId="LiveId" clId="{33184E7E-49F9-48A9-A9DE-8A41BCDEF96D}" dt="2025-05-14T04:40:16.473" v="131" actId="47"/>
        <pc:sldMkLst>
          <pc:docMk/>
          <pc:sldMk cId="2680267819" sldId="289"/>
        </pc:sldMkLst>
      </pc:sldChg>
      <pc:sldChg chg="del">
        <pc:chgData name="Ulises Aguero" userId="6911e8fa5ae1fd38" providerId="LiveId" clId="{33184E7E-49F9-48A9-A9DE-8A41BCDEF96D}" dt="2025-05-14T04:50:27.561" v="204" actId="47"/>
        <pc:sldMkLst>
          <pc:docMk/>
          <pc:sldMk cId="1981305565" sldId="290"/>
        </pc:sldMkLst>
      </pc:sldChg>
      <pc:sldChg chg="modSp mod">
        <pc:chgData name="Ulises Aguero" userId="6911e8fa5ae1fd38" providerId="LiveId" clId="{33184E7E-49F9-48A9-A9DE-8A41BCDEF96D}" dt="2025-05-14T04:57:29.280" v="252" actId="20577"/>
        <pc:sldMkLst>
          <pc:docMk/>
          <pc:sldMk cId="181435527" sldId="291"/>
        </pc:sldMkLst>
        <pc:spChg chg="mod">
          <ac:chgData name="Ulises Aguero" userId="6911e8fa5ae1fd38" providerId="LiveId" clId="{33184E7E-49F9-48A9-A9DE-8A41BCDEF96D}" dt="2025-05-14T04:57:29.280" v="252" actId="20577"/>
          <ac:spMkLst>
            <pc:docMk/>
            <pc:sldMk cId="181435527" sldId="291"/>
            <ac:spMk id="4" creationId="{00000000-0000-0000-0000-000000000000}"/>
          </ac:spMkLst>
        </pc:spChg>
        <pc:spChg chg="mod">
          <ac:chgData name="Ulises Aguero" userId="6911e8fa5ae1fd38" providerId="LiveId" clId="{33184E7E-49F9-48A9-A9DE-8A41BCDEF96D}" dt="2025-05-14T04:47:33.913" v="203" actId="207"/>
          <ac:spMkLst>
            <pc:docMk/>
            <pc:sldMk cId="181435527" sldId="291"/>
            <ac:spMk id="5" creationId="{00000000-0000-0000-0000-000000000000}"/>
          </ac:spMkLst>
        </pc:spChg>
      </pc:sldChg>
      <pc:sldChg chg="addSp modSp mod ord">
        <pc:chgData name="Ulises Aguero" userId="6911e8fa5ae1fd38" providerId="LiveId" clId="{33184E7E-49F9-48A9-A9DE-8A41BCDEF96D}" dt="2025-05-17T21:53:34.787" v="921"/>
        <pc:sldMkLst>
          <pc:docMk/>
          <pc:sldMk cId="283489170" sldId="293"/>
        </pc:sldMkLst>
        <pc:spChg chg="mod">
          <ac:chgData name="Ulises Aguero" userId="6911e8fa5ae1fd38" providerId="LiveId" clId="{33184E7E-49F9-48A9-A9DE-8A41BCDEF96D}" dt="2025-05-14T05:09:16.586" v="360" actId="20577"/>
          <ac:spMkLst>
            <pc:docMk/>
            <pc:sldMk cId="283489170" sldId="293"/>
            <ac:spMk id="4" creationId="{00000000-0000-0000-0000-000000000000}"/>
          </ac:spMkLst>
        </pc:spChg>
        <pc:spChg chg="mod">
          <ac:chgData name="Ulises Aguero" userId="6911e8fa5ae1fd38" providerId="LiveId" clId="{33184E7E-49F9-48A9-A9DE-8A41BCDEF96D}" dt="2025-05-14T05:09:12.426" v="359" actId="6549"/>
          <ac:spMkLst>
            <pc:docMk/>
            <pc:sldMk cId="283489170" sldId="293"/>
            <ac:spMk id="5" creationId="{00000000-0000-0000-0000-000000000000}"/>
          </ac:spMkLst>
        </pc:spChg>
        <pc:picChg chg="add mod">
          <ac:chgData name="Ulises Aguero" userId="6911e8fa5ae1fd38" providerId="LiveId" clId="{33184E7E-49F9-48A9-A9DE-8A41BCDEF96D}" dt="2025-05-17T21:48:59.421" v="916" actId="14100"/>
          <ac:picMkLst>
            <pc:docMk/>
            <pc:sldMk cId="283489170" sldId="293"/>
            <ac:picMk id="6" creationId="{F2B87FE7-B7E0-CA21-6842-FF0AE74B3411}"/>
          </ac:picMkLst>
        </pc:picChg>
      </pc:sldChg>
      <pc:sldChg chg="del">
        <pc:chgData name="Ulises Aguero" userId="6911e8fa5ae1fd38" providerId="LiveId" clId="{33184E7E-49F9-48A9-A9DE-8A41BCDEF96D}" dt="2025-05-17T22:13:30.667" v="1085" actId="47"/>
        <pc:sldMkLst>
          <pc:docMk/>
          <pc:sldMk cId="3185581774" sldId="294"/>
        </pc:sldMkLst>
      </pc:sldChg>
      <pc:sldChg chg="modSp del mod ord">
        <pc:chgData name="Ulises Aguero" userId="6911e8fa5ae1fd38" providerId="LiveId" clId="{33184E7E-49F9-48A9-A9DE-8A41BCDEF96D}" dt="2025-05-14T05:15:32.170" v="448" actId="47"/>
        <pc:sldMkLst>
          <pc:docMk/>
          <pc:sldMk cId="1065539727" sldId="295"/>
        </pc:sldMkLst>
      </pc:sldChg>
      <pc:sldChg chg="del">
        <pc:chgData name="Ulises Aguero" userId="6911e8fa5ae1fd38" providerId="LiveId" clId="{33184E7E-49F9-48A9-A9DE-8A41BCDEF96D}" dt="2025-05-17T22:13:31.428" v="1086" actId="47"/>
        <pc:sldMkLst>
          <pc:docMk/>
          <pc:sldMk cId="2237333931" sldId="296"/>
        </pc:sldMkLst>
      </pc:sldChg>
      <pc:sldChg chg="del">
        <pc:chgData name="Ulises Aguero" userId="6911e8fa5ae1fd38" providerId="LiveId" clId="{33184E7E-49F9-48A9-A9DE-8A41BCDEF96D}" dt="2025-05-17T22:13:32.841" v="1087" actId="47"/>
        <pc:sldMkLst>
          <pc:docMk/>
          <pc:sldMk cId="3260553478" sldId="297"/>
        </pc:sldMkLst>
      </pc:sldChg>
      <pc:sldChg chg="del">
        <pc:chgData name="Ulises Aguero" userId="6911e8fa5ae1fd38" providerId="LiveId" clId="{33184E7E-49F9-48A9-A9DE-8A41BCDEF96D}" dt="2025-05-17T22:13:33.847" v="1088" actId="47"/>
        <pc:sldMkLst>
          <pc:docMk/>
          <pc:sldMk cId="355327197" sldId="298"/>
        </pc:sldMkLst>
      </pc:sldChg>
      <pc:sldChg chg="del">
        <pc:chgData name="Ulises Aguero" userId="6911e8fa5ae1fd38" providerId="LiveId" clId="{33184E7E-49F9-48A9-A9DE-8A41BCDEF96D}" dt="2025-05-17T22:13:34.770" v="1089" actId="47"/>
        <pc:sldMkLst>
          <pc:docMk/>
          <pc:sldMk cId="2351188303" sldId="299"/>
        </pc:sldMkLst>
      </pc:sldChg>
      <pc:sldChg chg="del">
        <pc:chgData name="Ulises Aguero" userId="6911e8fa5ae1fd38" providerId="LiveId" clId="{33184E7E-49F9-48A9-A9DE-8A41BCDEF96D}" dt="2025-05-17T22:13:36.015" v="1090" actId="47"/>
        <pc:sldMkLst>
          <pc:docMk/>
          <pc:sldMk cId="294544973" sldId="300"/>
        </pc:sldMkLst>
      </pc:sldChg>
      <pc:sldChg chg="del">
        <pc:chgData name="Ulises Aguero" userId="6911e8fa5ae1fd38" providerId="LiveId" clId="{33184E7E-49F9-48A9-A9DE-8A41BCDEF96D}" dt="2025-05-17T22:13:40.054" v="1091" actId="47"/>
        <pc:sldMkLst>
          <pc:docMk/>
          <pc:sldMk cId="3958780271" sldId="301"/>
        </pc:sldMkLst>
      </pc:sldChg>
      <pc:sldChg chg="del">
        <pc:chgData name="Ulises Aguero" userId="6911e8fa5ae1fd38" providerId="LiveId" clId="{33184E7E-49F9-48A9-A9DE-8A41BCDEF96D}" dt="2025-05-17T22:13:40.791" v="1092" actId="47"/>
        <pc:sldMkLst>
          <pc:docMk/>
          <pc:sldMk cId="1923735722" sldId="302"/>
        </pc:sldMkLst>
      </pc:sldChg>
      <pc:sldChg chg="del">
        <pc:chgData name="Ulises Aguero" userId="6911e8fa5ae1fd38" providerId="LiveId" clId="{33184E7E-49F9-48A9-A9DE-8A41BCDEF96D}" dt="2025-05-17T22:13:41.810" v="1093" actId="47"/>
        <pc:sldMkLst>
          <pc:docMk/>
          <pc:sldMk cId="718667243" sldId="303"/>
        </pc:sldMkLst>
      </pc:sldChg>
      <pc:sldChg chg="del">
        <pc:chgData name="Ulises Aguero" userId="6911e8fa5ae1fd38" providerId="LiveId" clId="{33184E7E-49F9-48A9-A9DE-8A41BCDEF96D}" dt="2025-05-17T22:13:43.125" v="1094" actId="47"/>
        <pc:sldMkLst>
          <pc:docMk/>
          <pc:sldMk cId="2532475097" sldId="304"/>
        </pc:sldMkLst>
      </pc:sldChg>
      <pc:sldChg chg="del">
        <pc:chgData name="Ulises Aguero" userId="6911e8fa5ae1fd38" providerId="LiveId" clId="{33184E7E-49F9-48A9-A9DE-8A41BCDEF96D}" dt="2025-05-17T22:13:17.881" v="1084" actId="47"/>
        <pc:sldMkLst>
          <pc:docMk/>
          <pc:sldMk cId="2946234039" sldId="305"/>
        </pc:sldMkLst>
      </pc:sldChg>
      <pc:sldChg chg="modSp add mod">
        <pc:chgData name="Ulises Aguero" userId="6911e8fa5ae1fd38" providerId="LiveId" clId="{33184E7E-49F9-48A9-A9DE-8A41BCDEF96D}" dt="2025-05-14T05:02:34.268" v="333" actId="207"/>
        <pc:sldMkLst>
          <pc:docMk/>
          <pc:sldMk cId="1343624855" sldId="306"/>
        </pc:sldMkLst>
        <pc:spChg chg="mod">
          <ac:chgData name="Ulises Aguero" userId="6911e8fa5ae1fd38" providerId="LiveId" clId="{33184E7E-49F9-48A9-A9DE-8A41BCDEF96D}" dt="2025-05-14T05:00:21.668" v="274" actId="20577"/>
          <ac:spMkLst>
            <pc:docMk/>
            <pc:sldMk cId="1343624855" sldId="306"/>
            <ac:spMk id="4" creationId="{3CD05BD6-12A7-CBA5-988F-21EBC53FDC1C}"/>
          </ac:spMkLst>
        </pc:spChg>
        <pc:spChg chg="mod">
          <ac:chgData name="Ulises Aguero" userId="6911e8fa5ae1fd38" providerId="LiveId" clId="{33184E7E-49F9-48A9-A9DE-8A41BCDEF96D}" dt="2025-05-14T05:02:34.268" v="333" actId="207"/>
          <ac:spMkLst>
            <pc:docMk/>
            <pc:sldMk cId="1343624855" sldId="306"/>
            <ac:spMk id="5" creationId="{4A53339F-56B5-B743-16A0-B042313308E8}"/>
          </ac:spMkLst>
        </pc:spChg>
      </pc:sldChg>
      <pc:sldChg chg="modSp add mod ord">
        <pc:chgData name="Ulises Aguero" userId="6911e8fa5ae1fd38" providerId="LiveId" clId="{33184E7E-49F9-48A9-A9DE-8A41BCDEF96D}" dt="2025-05-14T05:13:38.222" v="405" actId="207"/>
        <pc:sldMkLst>
          <pc:docMk/>
          <pc:sldMk cId="3018182157" sldId="307"/>
        </pc:sldMkLst>
        <pc:spChg chg="mod">
          <ac:chgData name="Ulises Aguero" userId="6911e8fa5ae1fd38" providerId="LiveId" clId="{33184E7E-49F9-48A9-A9DE-8A41BCDEF96D}" dt="2025-05-14T05:13:38.222" v="405" actId="207"/>
          <ac:spMkLst>
            <pc:docMk/>
            <pc:sldMk cId="3018182157" sldId="307"/>
            <ac:spMk id="5" creationId="{714E9032-5CD8-991B-F8B1-BC504C96EE4A}"/>
          </ac:spMkLst>
        </pc:spChg>
      </pc:sldChg>
      <pc:sldChg chg="modSp add mod ord">
        <pc:chgData name="Ulises Aguero" userId="6911e8fa5ae1fd38" providerId="LiveId" clId="{33184E7E-49F9-48A9-A9DE-8A41BCDEF96D}" dt="2025-05-14T05:15:26.269" v="447"/>
        <pc:sldMkLst>
          <pc:docMk/>
          <pc:sldMk cId="917831573" sldId="308"/>
        </pc:sldMkLst>
        <pc:spChg chg="mod">
          <ac:chgData name="Ulises Aguero" userId="6911e8fa5ae1fd38" providerId="LiveId" clId="{33184E7E-49F9-48A9-A9DE-8A41BCDEF96D}" dt="2025-05-14T05:15:19.552" v="445" actId="20577"/>
          <ac:spMkLst>
            <pc:docMk/>
            <pc:sldMk cId="917831573" sldId="308"/>
            <ac:spMk id="4" creationId="{AFCF48BE-E1E1-145A-31A5-8F15F040CE45}"/>
          </ac:spMkLst>
        </pc:spChg>
        <pc:spChg chg="mod">
          <ac:chgData name="Ulises Aguero" userId="6911e8fa5ae1fd38" providerId="LiveId" clId="{33184E7E-49F9-48A9-A9DE-8A41BCDEF96D}" dt="2025-05-14T05:15:02.469" v="426" actId="115"/>
          <ac:spMkLst>
            <pc:docMk/>
            <pc:sldMk cId="917831573" sldId="308"/>
            <ac:spMk id="5" creationId="{C670DEEE-D277-B5AD-F6A9-06C1FFF0D83F}"/>
          </ac:spMkLst>
        </pc:spChg>
      </pc:sldChg>
      <pc:sldChg chg="modSp add mod">
        <pc:chgData name="Ulises Aguero" userId="6911e8fa5ae1fd38" providerId="LiveId" clId="{33184E7E-49F9-48A9-A9DE-8A41BCDEF96D}" dt="2025-05-17T20:59:48.847" v="550" actId="115"/>
        <pc:sldMkLst>
          <pc:docMk/>
          <pc:sldMk cId="4094554649" sldId="309"/>
        </pc:sldMkLst>
        <pc:spChg chg="mod">
          <ac:chgData name="Ulises Aguero" userId="6911e8fa5ae1fd38" providerId="LiveId" clId="{33184E7E-49F9-48A9-A9DE-8A41BCDEF96D}" dt="2025-05-17T20:59:48.847" v="550" actId="115"/>
          <ac:spMkLst>
            <pc:docMk/>
            <pc:sldMk cId="4094554649" sldId="309"/>
            <ac:spMk id="5" creationId="{C9E783D0-4F07-15C3-5C89-671CF59CA956}"/>
          </ac:spMkLst>
        </pc:spChg>
      </pc:sldChg>
      <pc:sldChg chg="modSp add mod">
        <pc:chgData name="Ulises Aguero" userId="6911e8fa5ae1fd38" providerId="LiveId" clId="{33184E7E-49F9-48A9-A9DE-8A41BCDEF96D}" dt="2025-05-17T21:09:09.411" v="574" actId="115"/>
        <pc:sldMkLst>
          <pc:docMk/>
          <pc:sldMk cId="10037305" sldId="310"/>
        </pc:sldMkLst>
        <pc:spChg chg="mod">
          <ac:chgData name="Ulises Aguero" userId="6911e8fa5ae1fd38" providerId="LiveId" clId="{33184E7E-49F9-48A9-A9DE-8A41BCDEF96D}" dt="2025-05-14T05:24:08.076" v="541" actId="1076"/>
          <ac:spMkLst>
            <pc:docMk/>
            <pc:sldMk cId="10037305" sldId="310"/>
            <ac:spMk id="4" creationId="{CDD1CDCD-53C7-FF19-079E-8BE948829DB4}"/>
          </ac:spMkLst>
        </pc:spChg>
        <pc:spChg chg="mod">
          <ac:chgData name="Ulises Aguero" userId="6911e8fa5ae1fd38" providerId="LiveId" clId="{33184E7E-49F9-48A9-A9DE-8A41BCDEF96D}" dt="2025-05-17T21:09:09.411" v="574" actId="115"/>
          <ac:spMkLst>
            <pc:docMk/>
            <pc:sldMk cId="10037305" sldId="310"/>
            <ac:spMk id="5" creationId="{DB7DE0EE-102D-08E0-CC78-18D455CDB583}"/>
          </ac:spMkLst>
        </pc:spChg>
      </pc:sldChg>
      <pc:sldChg chg="add ord">
        <pc:chgData name="Ulises Aguero" userId="6911e8fa5ae1fd38" providerId="LiveId" clId="{33184E7E-49F9-48A9-A9DE-8A41BCDEF96D}" dt="2025-05-17T21:09:17.493" v="576"/>
        <pc:sldMkLst>
          <pc:docMk/>
          <pc:sldMk cId="1908490463" sldId="311"/>
        </pc:sldMkLst>
      </pc:sldChg>
      <pc:sldChg chg="modSp add mod">
        <pc:chgData name="Ulises Aguero" userId="6911e8fa5ae1fd38" providerId="LiveId" clId="{33184E7E-49F9-48A9-A9DE-8A41BCDEF96D}" dt="2025-05-17T21:13:58.793" v="599" actId="115"/>
        <pc:sldMkLst>
          <pc:docMk/>
          <pc:sldMk cId="4060704960" sldId="312"/>
        </pc:sldMkLst>
        <pc:spChg chg="mod">
          <ac:chgData name="Ulises Aguero" userId="6911e8fa5ae1fd38" providerId="LiveId" clId="{33184E7E-49F9-48A9-A9DE-8A41BCDEF96D}" dt="2025-05-17T21:13:58.793" v="599" actId="115"/>
          <ac:spMkLst>
            <pc:docMk/>
            <pc:sldMk cId="4060704960" sldId="312"/>
            <ac:spMk id="5" creationId="{7F72FE59-F38C-8F7A-87B3-8B824248A6E1}"/>
          </ac:spMkLst>
        </pc:spChg>
      </pc:sldChg>
      <pc:sldChg chg="modSp add mod">
        <pc:chgData name="Ulises Aguero" userId="6911e8fa5ae1fd38" providerId="LiveId" clId="{33184E7E-49F9-48A9-A9DE-8A41BCDEF96D}" dt="2025-05-17T21:18:43.426" v="633" actId="403"/>
        <pc:sldMkLst>
          <pc:docMk/>
          <pc:sldMk cId="775595195" sldId="313"/>
        </pc:sldMkLst>
        <pc:spChg chg="mod">
          <ac:chgData name="Ulises Aguero" userId="6911e8fa5ae1fd38" providerId="LiveId" clId="{33184E7E-49F9-48A9-A9DE-8A41BCDEF96D}" dt="2025-05-17T21:18:43.426" v="633" actId="403"/>
          <ac:spMkLst>
            <pc:docMk/>
            <pc:sldMk cId="775595195" sldId="313"/>
            <ac:spMk id="5" creationId="{5FDB52AC-13D6-C70F-E4BE-A6EE140E31D3}"/>
          </ac:spMkLst>
        </pc:spChg>
      </pc:sldChg>
      <pc:sldChg chg="modSp add mod ord">
        <pc:chgData name="Ulises Aguero" userId="6911e8fa5ae1fd38" providerId="LiveId" clId="{33184E7E-49F9-48A9-A9DE-8A41BCDEF96D}" dt="2025-05-17T21:25:20.918" v="695" actId="20577"/>
        <pc:sldMkLst>
          <pc:docMk/>
          <pc:sldMk cId="790460058" sldId="314"/>
        </pc:sldMkLst>
        <pc:spChg chg="mod">
          <ac:chgData name="Ulises Aguero" userId="6911e8fa5ae1fd38" providerId="LiveId" clId="{33184E7E-49F9-48A9-A9DE-8A41BCDEF96D}" dt="2025-05-17T21:25:20.918" v="695" actId="20577"/>
          <ac:spMkLst>
            <pc:docMk/>
            <pc:sldMk cId="790460058" sldId="314"/>
            <ac:spMk id="5" creationId="{9997BD8D-A2A2-5FC6-4B88-A0F8841A76EF}"/>
          </ac:spMkLst>
        </pc:spChg>
      </pc:sldChg>
      <pc:sldChg chg="modSp add mod">
        <pc:chgData name="Ulises Aguero" userId="6911e8fa5ae1fd38" providerId="LiveId" clId="{33184E7E-49F9-48A9-A9DE-8A41BCDEF96D}" dt="2025-05-17T21:27:31.745" v="719" actId="1076"/>
        <pc:sldMkLst>
          <pc:docMk/>
          <pc:sldMk cId="2424842524" sldId="315"/>
        </pc:sldMkLst>
        <pc:spChg chg="mod">
          <ac:chgData name="Ulises Aguero" userId="6911e8fa5ae1fd38" providerId="LiveId" clId="{33184E7E-49F9-48A9-A9DE-8A41BCDEF96D}" dt="2025-05-17T21:26:28.449" v="697" actId="20577"/>
          <ac:spMkLst>
            <pc:docMk/>
            <pc:sldMk cId="2424842524" sldId="315"/>
            <ac:spMk id="4" creationId="{0DAD121E-3190-BAB8-47AC-0EBFD5F19E0C}"/>
          </ac:spMkLst>
        </pc:spChg>
        <pc:spChg chg="mod">
          <ac:chgData name="Ulises Aguero" userId="6911e8fa5ae1fd38" providerId="LiveId" clId="{33184E7E-49F9-48A9-A9DE-8A41BCDEF96D}" dt="2025-05-17T21:27:31.745" v="719" actId="1076"/>
          <ac:spMkLst>
            <pc:docMk/>
            <pc:sldMk cId="2424842524" sldId="315"/>
            <ac:spMk id="5" creationId="{9D70FC42-8B8E-7507-B91F-1BD064CD2E1C}"/>
          </ac:spMkLst>
        </pc:spChg>
      </pc:sldChg>
      <pc:sldChg chg="modSp add mod">
        <pc:chgData name="Ulises Aguero" userId="6911e8fa5ae1fd38" providerId="LiveId" clId="{33184E7E-49F9-48A9-A9DE-8A41BCDEF96D}" dt="2025-05-17T21:34:08.667" v="767" actId="115"/>
        <pc:sldMkLst>
          <pc:docMk/>
          <pc:sldMk cId="2543223312" sldId="316"/>
        </pc:sldMkLst>
        <pc:spChg chg="mod">
          <ac:chgData name="Ulises Aguero" userId="6911e8fa5ae1fd38" providerId="LiveId" clId="{33184E7E-49F9-48A9-A9DE-8A41BCDEF96D}" dt="2025-05-17T21:34:08.667" v="767" actId="115"/>
          <ac:spMkLst>
            <pc:docMk/>
            <pc:sldMk cId="2543223312" sldId="316"/>
            <ac:spMk id="5" creationId="{BDE06920-6494-3515-478E-886537F19FFE}"/>
          </ac:spMkLst>
        </pc:spChg>
      </pc:sldChg>
      <pc:sldChg chg="modSp add mod ord">
        <pc:chgData name="Ulises Aguero" userId="6911e8fa5ae1fd38" providerId="LiveId" clId="{33184E7E-49F9-48A9-A9DE-8A41BCDEF96D}" dt="2025-05-17T21:53:45.394" v="922" actId="115"/>
        <pc:sldMkLst>
          <pc:docMk/>
          <pc:sldMk cId="1815893769" sldId="317"/>
        </pc:sldMkLst>
        <pc:spChg chg="mod">
          <ac:chgData name="Ulises Aguero" userId="6911e8fa5ae1fd38" providerId="LiveId" clId="{33184E7E-49F9-48A9-A9DE-8A41BCDEF96D}" dt="2025-05-17T21:53:45.394" v="922" actId="115"/>
          <ac:spMkLst>
            <pc:docMk/>
            <pc:sldMk cId="1815893769" sldId="317"/>
            <ac:spMk id="5" creationId="{6DE5EDE2-F1F7-642B-2CB9-2410E8DAEF72}"/>
          </ac:spMkLst>
        </pc:spChg>
      </pc:sldChg>
      <pc:sldChg chg="modSp add mod">
        <pc:chgData name="Ulises Aguero" userId="6911e8fa5ae1fd38" providerId="LiveId" clId="{33184E7E-49F9-48A9-A9DE-8A41BCDEF96D}" dt="2025-05-17T21:46:52.861" v="909" actId="115"/>
        <pc:sldMkLst>
          <pc:docMk/>
          <pc:sldMk cId="2985308016" sldId="318"/>
        </pc:sldMkLst>
        <pc:spChg chg="mod">
          <ac:chgData name="Ulises Aguero" userId="6911e8fa5ae1fd38" providerId="LiveId" clId="{33184E7E-49F9-48A9-A9DE-8A41BCDEF96D}" dt="2025-05-17T21:46:52.861" v="909" actId="115"/>
          <ac:spMkLst>
            <pc:docMk/>
            <pc:sldMk cId="2985308016" sldId="318"/>
            <ac:spMk id="5" creationId="{5FEED5A1-B813-E751-A40B-1690596BF6B3}"/>
          </ac:spMkLst>
        </pc:spChg>
      </pc:sldChg>
      <pc:sldChg chg="add del">
        <pc:chgData name="Ulises Aguero" userId="6911e8fa5ae1fd38" providerId="LiveId" clId="{33184E7E-49F9-48A9-A9DE-8A41BCDEF96D}" dt="2025-05-17T22:24:29.455" v="1096" actId="47"/>
        <pc:sldMkLst>
          <pc:docMk/>
          <pc:sldMk cId="1853190921" sldId="319"/>
        </pc:sldMkLst>
      </pc:sldChg>
      <pc:sldChg chg="modSp add mod ord">
        <pc:chgData name="Ulises Aguero" userId="6911e8fa5ae1fd38" providerId="LiveId" clId="{33184E7E-49F9-48A9-A9DE-8A41BCDEF96D}" dt="2025-05-17T22:02:39.118" v="962" actId="115"/>
        <pc:sldMkLst>
          <pc:docMk/>
          <pc:sldMk cId="2863397155" sldId="320"/>
        </pc:sldMkLst>
        <pc:spChg chg="mod">
          <ac:chgData name="Ulises Aguero" userId="6911e8fa5ae1fd38" providerId="LiveId" clId="{33184E7E-49F9-48A9-A9DE-8A41BCDEF96D}" dt="2025-05-17T22:02:39.118" v="962" actId="115"/>
          <ac:spMkLst>
            <pc:docMk/>
            <pc:sldMk cId="2863397155" sldId="320"/>
            <ac:spMk id="5" creationId="{EE93722B-37AB-B9B5-1921-6AA55F7FBD07}"/>
          </ac:spMkLst>
        </pc:spChg>
      </pc:sldChg>
      <pc:sldChg chg="modSp add mod">
        <pc:chgData name="Ulises Aguero" userId="6911e8fa5ae1fd38" providerId="LiveId" clId="{33184E7E-49F9-48A9-A9DE-8A41BCDEF96D}" dt="2025-05-17T22:05:11.271" v="978" actId="207"/>
        <pc:sldMkLst>
          <pc:docMk/>
          <pc:sldMk cId="286341585" sldId="321"/>
        </pc:sldMkLst>
        <pc:spChg chg="mod">
          <ac:chgData name="Ulises Aguero" userId="6911e8fa5ae1fd38" providerId="LiveId" clId="{33184E7E-49F9-48A9-A9DE-8A41BCDEF96D}" dt="2025-05-17T22:05:11.271" v="978" actId="207"/>
          <ac:spMkLst>
            <pc:docMk/>
            <pc:sldMk cId="286341585" sldId="321"/>
            <ac:spMk id="5" creationId="{5BD437B3-1852-9D78-B266-5B6E410296A4}"/>
          </ac:spMkLst>
        </pc:spChg>
      </pc:sldChg>
      <pc:sldChg chg="modSp add mod">
        <pc:chgData name="Ulises Aguero" userId="6911e8fa5ae1fd38" providerId="LiveId" clId="{33184E7E-49F9-48A9-A9DE-8A41BCDEF96D}" dt="2025-05-17T22:07:25.394" v="1015" actId="115"/>
        <pc:sldMkLst>
          <pc:docMk/>
          <pc:sldMk cId="1072736958" sldId="322"/>
        </pc:sldMkLst>
        <pc:spChg chg="mod">
          <ac:chgData name="Ulises Aguero" userId="6911e8fa5ae1fd38" providerId="LiveId" clId="{33184E7E-49F9-48A9-A9DE-8A41BCDEF96D}" dt="2025-05-17T22:07:25.394" v="1015" actId="115"/>
          <ac:spMkLst>
            <pc:docMk/>
            <pc:sldMk cId="1072736958" sldId="322"/>
            <ac:spMk id="5" creationId="{085C801E-7916-D800-B0DA-6414C3463B8B}"/>
          </ac:spMkLst>
        </pc:spChg>
      </pc:sldChg>
      <pc:sldChg chg="modSp add mod">
        <pc:chgData name="Ulises Aguero" userId="6911e8fa5ae1fd38" providerId="LiveId" clId="{33184E7E-49F9-48A9-A9DE-8A41BCDEF96D}" dt="2025-05-17T22:11:20.751" v="1039" actId="207"/>
        <pc:sldMkLst>
          <pc:docMk/>
          <pc:sldMk cId="3568349234" sldId="323"/>
        </pc:sldMkLst>
        <pc:spChg chg="mod">
          <ac:chgData name="Ulises Aguero" userId="6911e8fa5ae1fd38" providerId="LiveId" clId="{33184E7E-49F9-48A9-A9DE-8A41BCDEF96D}" dt="2025-05-17T22:11:20.751" v="1039" actId="207"/>
          <ac:spMkLst>
            <pc:docMk/>
            <pc:sldMk cId="3568349234" sldId="323"/>
            <ac:spMk id="5" creationId="{D59B05EC-6E2F-F467-54A8-D0BBFFB119B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DAB59792-18B9-8FD6-EF14-1DF5EB0727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C71146E9-687F-E8BC-6044-58A4407D54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419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3D322BFE-1E62-2E26-CB05-D5F920AEC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9B9C6-C011-4741-998D-4934121D99A2}" type="datetimeFigureOut">
              <a:rPr lang="es-419" smtClean="0"/>
              <a:t>25/5/2025</a:t>
            </a:fld>
            <a:endParaRPr lang="es-419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5F99BA35-6703-2A13-E803-F0CDC7BD3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B2A3E83C-C1A6-36D5-6761-51C804A30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1F84-6F03-4C0B-9611-A582E7A48C1D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523586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E771F814-F414-EF23-5B43-C8AA85928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EFE82AA9-AEB2-3E8D-1392-65E85BEDBB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419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BA23041B-482D-2FF5-7811-4B8CFA186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9B9C6-C011-4741-998D-4934121D99A2}" type="datetimeFigureOut">
              <a:rPr lang="es-419" smtClean="0"/>
              <a:t>25/5/2025</a:t>
            </a:fld>
            <a:endParaRPr lang="es-419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33D0597A-2E17-963A-02B2-1BA0B8761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C949C2F0-1F96-594E-C3E0-8546437D1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1F84-6F03-4C0B-9611-A582E7A48C1D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561369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="" xmlns:a16="http://schemas.microsoft.com/office/drawing/2014/main" id="{11F1AE6B-13CD-A23B-CDAF-6CC8502CB4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6080E18C-98FF-0118-CC11-73F2BA7A6A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419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E255BFAD-AD88-6CDB-6164-3B79FF56F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9B9C6-C011-4741-998D-4934121D99A2}" type="datetimeFigureOut">
              <a:rPr lang="es-419" smtClean="0"/>
              <a:t>25/5/2025</a:t>
            </a:fld>
            <a:endParaRPr lang="es-419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961E9704-7418-B5B9-3B9C-D9A8860E7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13945250-4C70-3C47-0990-F40D06739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1F84-6F03-4C0B-9611-A582E7A48C1D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434668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CB08892D-D702-00C2-BC9A-5A82849E4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5C705981-4A37-F1CF-F063-FB8568D3A0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419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4234F3CA-2C4B-4260-981F-F827575B7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9B9C6-C011-4741-998D-4934121D99A2}" type="datetimeFigureOut">
              <a:rPr lang="es-419" smtClean="0"/>
              <a:t>25/5/2025</a:t>
            </a:fld>
            <a:endParaRPr lang="es-419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BA9522E4-5946-5EFB-C88C-B84371A19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58EC67FD-70A7-3A1C-8DAE-B828DA0E1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1F84-6F03-4C0B-9611-A582E7A48C1D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240966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ED285BB-5999-9BD0-AFA5-73153F04BD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39D0AFAA-5E0E-A017-3974-B8E8E6EDC6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2A38A9EA-CA4A-E775-FEA9-7E4A5E324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9B9C6-C011-4741-998D-4934121D99A2}" type="datetimeFigureOut">
              <a:rPr lang="es-419" smtClean="0"/>
              <a:t>25/5/2025</a:t>
            </a:fld>
            <a:endParaRPr lang="es-419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3EB2A586-1AEA-8DCB-3301-9A5DB2958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A23CEFC5-DA17-A23D-A0C8-85FB16913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1F84-6F03-4C0B-9611-A582E7A48C1D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382607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15352FF8-9009-5451-CFA8-BA1C96C50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CA309D88-CE9E-4A86-45DC-3A5E9F3969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419"/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63317619-52DD-696F-4F65-FAC8BB1C64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419"/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DFED535D-E24D-8707-D970-E6A3975A4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9B9C6-C011-4741-998D-4934121D99A2}" type="datetimeFigureOut">
              <a:rPr lang="es-419" smtClean="0"/>
              <a:t>25/5/2025</a:t>
            </a:fld>
            <a:endParaRPr lang="es-419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DF0DDF4C-DFCF-0F9B-23F5-5F64B8BFE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3D31C51F-BCB4-EA1E-5F89-FF0F675AB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1F84-6F03-4C0B-9611-A582E7A48C1D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313352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D8CBB8F6-248A-077B-09B1-D9AD509BB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274E2E9F-F97C-4097-42A8-8E76BC91B6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71C6618C-5BEE-F355-CBAB-5DFDB56191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419"/>
          </a:p>
        </p:txBody>
      </p:sp>
      <p:sp>
        <p:nvSpPr>
          <p:cNvPr id="5" name="Marcador de texto 4">
            <a:extLst>
              <a:ext uri="{FF2B5EF4-FFF2-40B4-BE49-F238E27FC236}">
                <a16:creationId xmlns="" xmlns:a16="http://schemas.microsoft.com/office/drawing/2014/main" id="{3F10C05A-A6FB-2DAD-7322-AA24458D27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="" xmlns:a16="http://schemas.microsoft.com/office/drawing/2014/main" id="{12F2D67D-B28D-2C35-A46A-8DE80B9B7A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419"/>
          </a:p>
        </p:txBody>
      </p:sp>
      <p:sp>
        <p:nvSpPr>
          <p:cNvPr id="7" name="Marcador de fecha 6">
            <a:extLst>
              <a:ext uri="{FF2B5EF4-FFF2-40B4-BE49-F238E27FC236}">
                <a16:creationId xmlns="" xmlns:a16="http://schemas.microsoft.com/office/drawing/2014/main" id="{7C00534B-0C4B-027C-9066-F75E4E16E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9B9C6-C011-4741-998D-4934121D99A2}" type="datetimeFigureOut">
              <a:rPr lang="es-419" smtClean="0"/>
              <a:t>25/5/2025</a:t>
            </a:fld>
            <a:endParaRPr lang="es-419"/>
          </a:p>
        </p:txBody>
      </p:sp>
      <p:sp>
        <p:nvSpPr>
          <p:cNvPr id="8" name="Marcador de pie de página 7">
            <a:extLst>
              <a:ext uri="{FF2B5EF4-FFF2-40B4-BE49-F238E27FC236}">
                <a16:creationId xmlns="" xmlns:a16="http://schemas.microsoft.com/office/drawing/2014/main" id="{483CF184-9F58-FED4-1A36-59FDC22AA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="" xmlns:a16="http://schemas.microsoft.com/office/drawing/2014/main" id="{C0DB0397-2D87-C7F8-AB22-3BCF47A0E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1F84-6F03-4C0B-9611-A582E7A48C1D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979286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3533EEBC-8D8E-A58D-60AF-25CBB6795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fecha 2">
            <a:extLst>
              <a:ext uri="{FF2B5EF4-FFF2-40B4-BE49-F238E27FC236}">
                <a16:creationId xmlns="" xmlns:a16="http://schemas.microsoft.com/office/drawing/2014/main" id="{8522707B-E948-5CE2-C90C-FB86CC0B7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9B9C6-C011-4741-998D-4934121D99A2}" type="datetimeFigureOut">
              <a:rPr lang="es-419" smtClean="0"/>
              <a:t>25/5/2025</a:t>
            </a:fld>
            <a:endParaRPr lang="es-419"/>
          </a:p>
        </p:txBody>
      </p:sp>
      <p:sp>
        <p:nvSpPr>
          <p:cNvPr id="4" name="Marcador de pie de página 3">
            <a:extLst>
              <a:ext uri="{FF2B5EF4-FFF2-40B4-BE49-F238E27FC236}">
                <a16:creationId xmlns="" xmlns:a16="http://schemas.microsoft.com/office/drawing/2014/main" id="{A5B5B3BF-F931-EB9C-2E01-E798C9E79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AC330045-2A19-7260-DE21-3E95F9E93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1F84-6F03-4C0B-9611-A582E7A48C1D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359713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="" xmlns:a16="http://schemas.microsoft.com/office/drawing/2014/main" id="{2238DB6F-7900-EDD4-0D0D-4843F5B62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9B9C6-C011-4741-998D-4934121D99A2}" type="datetimeFigureOut">
              <a:rPr lang="es-419" smtClean="0"/>
              <a:t>25/5/2025</a:t>
            </a:fld>
            <a:endParaRPr lang="es-419"/>
          </a:p>
        </p:txBody>
      </p:sp>
      <p:sp>
        <p:nvSpPr>
          <p:cNvPr id="3" name="Marcador de pie de página 2">
            <a:extLst>
              <a:ext uri="{FF2B5EF4-FFF2-40B4-BE49-F238E27FC236}">
                <a16:creationId xmlns="" xmlns:a16="http://schemas.microsoft.com/office/drawing/2014/main" id="{6B352ACC-B5BC-D52B-FC65-A7E36C2AE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="" xmlns:a16="http://schemas.microsoft.com/office/drawing/2014/main" id="{1E03866C-4B76-7238-C705-560DB26B6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1F84-6F03-4C0B-9611-A582E7A48C1D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401449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A503B8AF-80B3-0AD8-8500-6F37802EF8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0CF2B118-190C-E2CD-3FB0-A45720412C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419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47E54338-2056-73C7-205C-C1E67601F9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56499695-0D33-4BC4-FCDF-C17AEA4D8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9B9C6-C011-4741-998D-4934121D99A2}" type="datetimeFigureOut">
              <a:rPr lang="es-419" smtClean="0"/>
              <a:t>25/5/2025</a:t>
            </a:fld>
            <a:endParaRPr lang="es-419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EF3B861C-27FB-A4FB-B48D-E51601CD6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35103F12-2DED-514D-D0B4-5071CE024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1F84-6F03-4C0B-9611-A582E7A48C1D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807798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82F6AA19-AAFC-F739-BF8A-EBEC31172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="" xmlns:a16="http://schemas.microsoft.com/office/drawing/2014/main" id="{0AE06951-CB06-E713-83DB-C07FBE8F48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s-419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11D3463C-B71E-1534-D736-178A9D90AF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2CC375DF-CAAF-901F-9329-010BBDAD6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9B9C6-C011-4741-998D-4934121D99A2}" type="datetimeFigureOut">
              <a:rPr lang="es-419" smtClean="0"/>
              <a:t>25/5/2025</a:t>
            </a:fld>
            <a:endParaRPr lang="es-419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66AFB9DE-98BE-D0F3-01D8-B808A5578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EACA37C0-1FD0-6102-7944-BD38403F0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1F84-6F03-4C0B-9611-A582E7A48C1D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360807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="" xmlns:a16="http://schemas.microsoft.com/office/drawing/2014/main" id="{29D3DD9F-D327-9301-5A5F-F6BB3D57A4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D29E8055-7761-B772-D82B-FBDF9DE4BE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419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79FEF495-6D99-B1CC-332C-62C8D27142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359B9C6-C011-4741-998D-4934121D99A2}" type="datetimeFigureOut">
              <a:rPr lang="es-419" smtClean="0"/>
              <a:t>25/5/2025</a:t>
            </a:fld>
            <a:endParaRPr lang="es-419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0CB7F1C3-0314-FD34-F252-1DB5D66647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419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41C10CE5-34A0-98FF-3C6B-0AFC8A6FCD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6291F84-6F03-4C0B-9611-A582E7A48C1D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6546646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419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1">
            <a:extLst>
              <a:ext uri="{FF2B5EF4-FFF2-40B4-BE49-F238E27FC236}">
                <a16:creationId xmlns="" xmlns:a16="http://schemas.microsoft.com/office/drawing/2014/main" id="{8680A5DA-4E3B-597C-DD2C-2B874E5D2D48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7317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2">
            <a:extLst>
              <a:ext uri="{FF2B5EF4-FFF2-40B4-BE49-F238E27FC236}">
                <a16:creationId xmlns="" xmlns:a16="http://schemas.microsoft.com/office/drawing/2014/main" id="{BCAAF9C1-F1ED-37F1-A4C2-FA8CE217167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ítulo 1"/>
          <p:cNvSpPr txBox="1">
            <a:spLocks/>
          </p:cNvSpPr>
          <p:nvPr/>
        </p:nvSpPr>
        <p:spPr>
          <a:xfrm>
            <a:off x="295146" y="150126"/>
            <a:ext cx="9217345" cy="68921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450098" y="502276"/>
            <a:ext cx="10496944" cy="570534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50000"/>
              </a:lnSpc>
            </a:pPr>
            <a:r>
              <a:rPr lang="es-MX" sz="26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Descendientes </a:t>
            </a:r>
            <a:r>
              <a:rPr lang="es-MX" sz="26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MX" sz="2600" b="1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Isacar</a:t>
            </a:r>
            <a:r>
              <a:rPr lang="es-MX" sz="26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(1 Crónicas 7: 1-5)</a:t>
            </a:r>
            <a:endParaRPr lang="es-MX" sz="2600" b="1" dirty="0">
              <a:solidFill>
                <a:schemeClr val="accent3">
                  <a:lumMod val="60000"/>
                  <a:lumOff val="4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MX" sz="2500" b="1" dirty="0" smtClean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</a:t>
            </a:r>
            <a:r>
              <a:rPr lang="es-MX" sz="25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hijos de </a:t>
            </a:r>
            <a:r>
              <a:rPr lang="es-MX" sz="2500" b="1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Isacar</a:t>
            </a:r>
            <a:r>
              <a:rPr lang="es-MX" sz="25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fueron cuatro: Tola, </a:t>
            </a:r>
            <a:r>
              <a:rPr lang="es-MX" sz="2500" b="1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Fúa</a:t>
            </a:r>
            <a:r>
              <a:rPr lang="es-MX" sz="25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s-MX" sz="2500" b="1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Jasub</a:t>
            </a:r>
            <a:r>
              <a:rPr lang="es-MX" sz="25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y </a:t>
            </a:r>
            <a:r>
              <a:rPr lang="es-MX" sz="2500" b="1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Simrón</a:t>
            </a:r>
            <a:r>
              <a:rPr lang="es-MX" sz="25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 </a:t>
            </a:r>
            <a:r>
              <a:rPr lang="es-MX" sz="2500" b="1" baseline="300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2 </a:t>
            </a:r>
            <a:r>
              <a:rPr lang="es-MX" sz="25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hijos de Tola: </a:t>
            </a:r>
            <a:r>
              <a:rPr lang="es-MX" sz="2500" b="1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Uzi</a:t>
            </a:r>
            <a:r>
              <a:rPr lang="es-MX" sz="25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s-MX" sz="2500" b="1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Refaías</a:t>
            </a:r>
            <a:r>
              <a:rPr lang="es-MX" sz="25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s-MX" sz="2500" b="1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Jeriel</a:t>
            </a:r>
            <a:r>
              <a:rPr lang="es-MX" sz="25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s-MX" sz="2500" b="1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Jahmai</a:t>
            </a:r>
            <a:r>
              <a:rPr lang="es-MX" sz="25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s-MX" sz="2500" b="1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Jibsam</a:t>
            </a:r>
            <a:r>
              <a:rPr lang="es-MX" sz="25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y </a:t>
            </a:r>
            <a:r>
              <a:rPr lang="es-MX" sz="2500" b="1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Semuel</a:t>
            </a:r>
            <a:r>
              <a:rPr lang="es-MX" sz="25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jefes de las familias de sus padres. De Tola fueron contados por sus linajes en el tiempo de David, veintidós mil seiscientos hombres muy valerosos. </a:t>
            </a:r>
            <a:r>
              <a:rPr lang="es-MX" sz="2500" b="1" baseline="300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3 </a:t>
            </a:r>
            <a:r>
              <a:rPr lang="es-MX" sz="25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Hijo de </a:t>
            </a:r>
            <a:r>
              <a:rPr lang="es-MX" sz="2500" b="1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Uzi</a:t>
            </a:r>
            <a:r>
              <a:rPr lang="es-MX" sz="25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fue </a:t>
            </a:r>
            <a:r>
              <a:rPr lang="es-MX" sz="2500" b="1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Israhías</a:t>
            </a:r>
            <a:r>
              <a:rPr lang="es-MX" sz="25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 y los hijos de </a:t>
            </a:r>
            <a:r>
              <a:rPr lang="es-MX" sz="2500" b="1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Israhías</a:t>
            </a:r>
            <a:r>
              <a:rPr lang="es-MX" sz="25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s-MX" sz="2500" b="1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Micael</a:t>
            </a:r>
            <a:r>
              <a:rPr lang="es-MX" sz="25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s-MX" sz="2500" b="1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Obadías</a:t>
            </a:r>
            <a:r>
              <a:rPr lang="es-MX" sz="25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Joel e </a:t>
            </a:r>
            <a:r>
              <a:rPr lang="es-MX" sz="2500" b="1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Isías</a:t>
            </a:r>
            <a:r>
              <a:rPr lang="es-MX" sz="25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 por todos, cinco príncipes. </a:t>
            </a:r>
            <a:r>
              <a:rPr lang="es-MX" sz="2500" b="1" baseline="300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4 </a:t>
            </a:r>
            <a:r>
              <a:rPr lang="es-MX" sz="25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había con ellos en sus linajes, por las familias de sus padres, treinta y seis mil hombres de guerra; porque tuvieron muchas mujeres e hijos. </a:t>
            </a:r>
            <a:r>
              <a:rPr lang="es-MX" sz="2500" b="1" baseline="300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5 </a:t>
            </a:r>
            <a:r>
              <a:rPr lang="es-MX" sz="25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sus hermanos por todas las familias de </a:t>
            </a:r>
            <a:r>
              <a:rPr lang="es-MX" sz="2500" b="1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Isacar</a:t>
            </a:r>
            <a:r>
              <a:rPr lang="es-MX" sz="25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contados todos por sus genealogías, eran ochenta y siete mil hombres </a:t>
            </a:r>
            <a:r>
              <a:rPr lang="es-MX" sz="25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valientes en extremo.</a:t>
            </a:r>
          </a:p>
          <a:p>
            <a:pPr algn="just">
              <a:lnSpc>
                <a:spcPct val="150000"/>
              </a:lnSpc>
            </a:pPr>
            <a:endParaRPr lang="es-MX" sz="2600" b="1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74518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2">
            <a:extLst>
              <a:ext uri="{FF2B5EF4-FFF2-40B4-BE49-F238E27FC236}">
                <a16:creationId xmlns="" xmlns:a16="http://schemas.microsoft.com/office/drawing/2014/main" id="{BCAAF9C1-F1ED-37F1-A4C2-FA8CE217167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ítulo 1"/>
          <p:cNvSpPr txBox="1">
            <a:spLocks/>
          </p:cNvSpPr>
          <p:nvPr/>
        </p:nvSpPr>
        <p:spPr>
          <a:xfrm>
            <a:off x="295146" y="150126"/>
            <a:ext cx="9217345" cy="68921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450098" y="502276"/>
            <a:ext cx="7676471" cy="570534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50000"/>
              </a:lnSpc>
            </a:pPr>
            <a:r>
              <a:rPr lang="es-MX" sz="3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Poseían </a:t>
            </a:r>
            <a:r>
              <a:rPr lang="es-MX" sz="3600" b="1" dirty="0">
                <a:latin typeface="Calibri" panose="020F0502020204030204" pitchFamily="34" charset="0"/>
                <a:cs typeface="Calibri" panose="020F0502020204030204" pitchFamily="34" charset="0"/>
              </a:rPr>
              <a:t>una de </a:t>
            </a:r>
            <a:r>
              <a:rPr lang="es-MX" sz="3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las porciones </a:t>
            </a:r>
            <a:r>
              <a:rPr lang="es-MX" sz="3600" b="1" dirty="0">
                <a:latin typeface="Calibri" panose="020F0502020204030204" pitchFamily="34" charset="0"/>
                <a:cs typeface="Calibri" panose="020F0502020204030204" pitchFamily="34" charset="0"/>
              </a:rPr>
              <a:t>más ricas de </a:t>
            </a:r>
            <a:r>
              <a:rPr lang="es-MX" sz="3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Palestina. Bordeaba </a:t>
            </a:r>
            <a:r>
              <a:rPr lang="es-MX" sz="3600" b="1" dirty="0">
                <a:latin typeface="Calibri" panose="020F0502020204030204" pitchFamily="34" charset="0"/>
                <a:cs typeface="Calibri" panose="020F0502020204030204" pitchFamily="34" charset="0"/>
              </a:rPr>
              <a:t>sobre el oeste por el Río </a:t>
            </a:r>
            <a:r>
              <a:rPr lang="es-MX" sz="3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Jordán, </a:t>
            </a:r>
            <a:r>
              <a:rPr lang="es-MX" sz="3600" b="1" dirty="0">
                <a:latin typeface="Calibri" panose="020F0502020204030204" pitchFamily="34" charset="0"/>
                <a:cs typeface="Calibri" panose="020F0502020204030204" pitchFamily="34" charset="0"/>
              </a:rPr>
              <a:t>del norte por Zabulón, y por el </a:t>
            </a:r>
            <a:r>
              <a:rPr lang="es-MX" sz="3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sur por </a:t>
            </a:r>
            <a:r>
              <a:rPr lang="es-MX" sz="3600" b="1" dirty="0">
                <a:latin typeface="Calibri" panose="020F0502020204030204" pitchFamily="34" charset="0"/>
                <a:cs typeface="Calibri" panose="020F0502020204030204" pitchFamily="34" charset="0"/>
              </a:rPr>
              <a:t>la media tribu de Manasés.</a:t>
            </a:r>
            <a:endParaRPr lang="es-MX" sz="3600" b="1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59752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2">
            <a:extLst>
              <a:ext uri="{FF2B5EF4-FFF2-40B4-BE49-F238E27FC236}">
                <a16:creationId xmlns="" xmlns:a16="http://schemas.microsoft.com/office/drawing/2014/main" id="{BCAAF9C1-F1ED-37F1-A4C2-FA8CE217167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ítulo 1"/>
          <p:cNvSpPr txBox="1">
            <a:spLocks/>
          </p:cNvSpPr>
          <p:nvPr/>
        </p:nvSpPr>
        <p:spPr>
          <a:xfrm>
            <a:off x="295146" y="150126"/>
            <a:ext cx="9217345" cy="68921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000" b="1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295146" y="689212"/>
            <a:ext cx="11291804" cy="601866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600" b="1" i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="" xmlns:a16="http://schemas.microsoft.com/office/drawing/2014/main" id="{F2B87FE7-B7E0-CA21-6842-FF0AE74B34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151"/>
            <a:ext cx="12192000" cy="6852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4891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2">
            <a:extLst>
              <a:ext uri="{FF2B5EF4-FFF2-40B4-BE49-F238E27FC236}">
                <a16:creationId xmlns="" xmlns:a16="http://schemas.microsoft.com/office/drawing/2014/main" id="{BCAAF9C1-F1ED-37F1-A4C2-FA8CE217167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ítulo 1"/>
          <p:cNvSpPr txBox="1">
            <a:spLocks/>
          </p:cNvSpPr>
          <p:nvPr/>
        </p:nvSpPr>
        <p:spPr>
          <a:xfrm>
            <a:off x="295146" y="150126"/>
            <a:ext cx="9217345" cy="68921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450097" y="502276"/>
            <a:ext cx="10831795" cy="570534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50000"/>
              </a:lnSpc>
            </a:pPr>
            <a:r>
              <a:rPr lang="es-MX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Muchos </a:t>
            </a:r>
            <a:r>
              <a:rPr lang="es-MX" sz="2400" b="1" dirty="0">
                <a:latin typeface="Calibri" panose="020F0502020204030204" pitchFamily="34" charset="0"/>
                <a:cs typeface="Calibri" panose="020F0502020204030204" pitchFamily="34" charset="0"/>
              </a:rPr>
              <a:t>lugares notorios en la historia sagrada estaban dentro de las </a:t>
            </a:r>
            <a:r>
              <a:rPr lang="es-MX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fronteras de </a:t>
            </a:r>
            <a:r>
              <a:rPr lang="es-MX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Isacar</a:t>
            </a:r>
            <a:r>
              <a:rPr lang="es-MX" sz="2400" b="1" dirty="0">
                <a:latin typeface="Calibri" panose="020F0502020204030204" pitchFamily="34" charset="0"/>
                <a:cs typeface="Calibri" panose="020F0502020204030204" pitchFamily="34" charset="0"/>
              </a:rPr>
              <a:t>. Fue allí donde se ganó la gran victoria de </a:t>
            </a:r>
            <a:r>
              <a:rPr lang="es-MX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Barac</a:t>
            </a:r>
            <a:r>
              <a:rPr lang="es-MX" sz="2400" b="1" dirty="0">
                <a:latin typeface="Calibri" panose="020F0502020204030204" pitchFamily="34" charset="0"/>
                <a:cs typeface="Calibri" panose="020F0502020204030204" pitchFamily="34" charset="0"/>
              </a:rPr>
              <a:t> y Débora </a:t>
            </a:r>
            <a:r>
              <a:rPr lang="es-MX" sz="24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s-MX" sz="24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</a:t>
            </a:r>
            <a:r>
              <a:rPr lang="es-DO" sz="2400" b="1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Taanac</a:t>
            </a:r>
            <a:r>
              <a:rPr lang="es-DO" sz="24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junto a las aguas de </a:t>
            </a:r>
            <a:r>
              <a:rPr lang="es-DO" sz="2400" b="1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Meguido</a:t>
            </a:r>
            <a:r>
              <a:rPr lang="es-DO" sz="24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” </a:t>
            </a:r>
            <a:r>
              <a:rPr lang="es-DO" sz="24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(Jueces </a:t>
            </a:r>
            <a:r>
              <a:rPr lang="es-DO" sz="24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5:19)</a:t>
            </a:r>
            <a:r>
              <a:rPr lang="es-MX" sz="24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s-MX" sz="24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MX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En </a:t>
            </a:r>
            <a:r>
              <a:rPr lang="es-MX" sz="2400" b="1" dirty="0" err="1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Sunem</a:t>
            </a:r>
            <a:r>
              <a:rPr lang="es-MX" sz="2400" b="1" dirty="0">
                <a:latin typeface="Calibri" panose="020F0502020204030204" pitchFamily="34" charset="0"/>
                <a:cs typeface="Calibri" panose="020F0502020204030204" pitchFamily="34" charset="0"/>
              </a:rPr>
              <a:t> estaba la residencia de </a:t>
            </a:r>
            <a:r>
              <a:rPr lang="es-MX" sz="24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noble mujer </a:t>
            </a:r>
            <a:r>
              <a:rPr lang="es-MX" sz="2400" b="1" dirty="0">
                <a:latin typeface="Calibri" panose="020F0502020204030204" pitchFamily="34" charset="0"/>
                <a:cs typeface="Calibri" panose="020F0502020204030204" pitchFamily="34" charset="0"/>
              </a:rPr>
              <a:t>quien, cuando descubrió </a:t>
            </a:r>
            <a:r>
              <a:rPr lang="es-MX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que </a:t>
            </a:r>
            <a:r>
              <a:rPr lang="es-DO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su </a:t>
            </a:r>
            <a:r>
              <a:rPr lang="es-DO" sz="2400" b="1" dirty="0">
                <a:latin typeface="Calibri" panose="020F0502020204030204" pitchFamily="34" charset="0"/>
                <a:cs typeface="Calibri" panose="020F0502020204030204" pitchFamily="34" charset="0"/>
              </a:rPr>
              <a:t>casa no era lo suficientemente grande para hospedar a </a:t>
            </a:r>
            <a:r>
              <a:rPr lang="es-DO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Eliseo</a:t>
            </a:r>
            <a:r>
              <a:rPr lang="es-DO" sz="2400" b="1" dirty="0">
                <a:latin typeface="Calibri" panose="020F0502020204030204" pitchFamily="34" charset="0"/>
                <a:cs typeface="Calibri" panose="020F0502020204030204" pitchFamily="34" charset="0"/>
              </a:rPr>
              <a:t>, el </a:t>
            </a:r>
            <a:r>
              <a:rPr lang="es-DO" sz="24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s-DO" sz="24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santo </a:t>
            </a:r>
            <a:r>
              <a:rPr lang="es-MX" sz="24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varón </a:t>
            </a:r>
            <a:r>
              <a:rPr lang="es-MX" sz="24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MX" sz="24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Dios</a:t>
            </a:r>
            <a:r>
              <a:rPr lang="es-DO" sz="24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”</a:t>
            </a:r>
            <a:r>
              <a:rPr lang="es-MX" sz="24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MX" sz="2400" b="1" dirty="0">
                <a:latin typeface="Calibri" panose="020F0502020204030204" pitchFamily="34" charset="0"/>
                <a:cs typeface="Calibri" panose="020F0502020204030204" pitchFamily="34" charset="0"/>
              </a:rPr>
              <a:t>construyó una habitación adicional y la </a:t>
            </a:r>
            <a:r>
              <a:rPr lang="es-MX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amuebló </a:t>
            </a:r>
            <a:r>
              <a:rPr lang="es-MX" sz="2400" b="1" dirty="0">
                <a:latin typeface="Calibri" panose="020F0502020204030204" pitchFamily="34" charset="0"/>
                <a:cs typeface="Calibri" panose="020F0502020204030204" pitchFamily="34" charset="0"/>
              </a:rPr>
              <a:t>para que </a:t>
            </a:r>
            <a:r>
              <a:rPr lang="es-MX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pudiera tener </a:t>
            </a:r>
            <a:r>
              <a:rPr lang="es-MX" sz="2400" b="1" dirty="0">
                <a:latin typeface="Calibri" panose="020F0502020204030204" pitchFamily="34" charset="0"/>
                <a:cs typeface="Calibri" panose="020F0502020204030204" pitchFamily="34" charset="0"/>
              </a:rPr>
              <a:t>el privilegio de su </a:t>
            </a:r>
            <a:r>
              <a:rPr lang="es-MX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presencia </a:t>
            </a:r>
            <a:r>
              <a:rPr lang="es-MX" sz="2400" b="1" dirty="0">
                <a:latin typeface="Calibri" panose="020F0502020204030204" pitchFamily="34" charset="0"/>
                <a:cs typeface="Calibri" panose="020F0502020204030204" pitchFamily="34" charset="0"/>
              </a:rPr>
              <a:t>en su </a:t>
            </a:r>
            <a:r>
              <a:rPr lang="es-MX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casa</a:t>
            </a:r>
            <a:r>
              <a:rPr lang="es-MX" sz="24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s-MX" sz="24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 </a:t>
            </a:r>
            <a:r>
              <a:rPr lang="es-MX" sz="24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Reyes </a:t>
            </a:r>
            <a:r>
              <a:rPr lang="es-MX" sz="24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4:8-10</a:t>
            </a:r>
            <a:r>
              <a:rPr lang="es-MX" sz="24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). </a:t>
            </a:r>
            <a:r>
              <a:rPr lang="es-MX" sz="2400" b="1" dirty="0">
                <a:latin typeface="Calibri" panose="020F0502020204030204" pitchFamily="34" charset="0"/>
                <a:cs typeface="Calibri" panose="020F0502020204030204" pitchFamily="34" charset="0"/>
              </a:rPr>
              <a:t>Por las ricas bendiciones </a:t>
            </a:r>
            <a:r>
              <a:rPr lang="es-MX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que recibió </a:t>
            </a:r>
            <a:r>
              <a:rPr lang="es-MX" sz="24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(2 </a:t>
            </a:r>
            <a:r>
              <a:rPr lang="es-MX" sz="24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Reyes </a:t>
            </a:r>
            <a:r>
              <a:rPr lang="es-MX" sz="24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4:12-37) </a:t>
            </a:r>
            <a:r>
              <a:rPr lang="es-MX" sz="2400" b="1" dirty="0">
                <a:latin typeface="Calibri" panose="020F0502020204030204" pitchFamily="34" charset="0"/>
                <a:cs typeface="Calibri" panose="020F0502020204030204" pitchFamily="34" charset="0"/>
              </a:rPr>
              <a:t>ella, descubrió </a:t>
            </a:r>
            <a:r>
              <a:rPr lang="es-MX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la veracidad </a:t>
            </a:r>
            <a:r>
              <a:rPr lang="es-MX" sz="2400" b="1" dirty="0">
                <a:latin typeface="Calibri" panose="020F0502020204030204" pitchFamily="34" charset="0"/>
                <a:cs typeface="Calibri" panose="020F0502020204030204" pitchFamily="34" charset="0"/>
              </a:rPr>
              <a:t>de las palabras: </a:t>
            </a:r>
            <a:r>
              <a:rPr lang="es-MX" sz="24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“en cuanto lo hicisteis a </a:t>
            </a:r>
            <a:r>
              <a:rPr lang="es-MX" sz="24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uno de </a:t>
            </a:r>
            <a:r>
              <a:rPr lang="es-MX" sz="24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estos mis </a:t>
            </a:r>
            <a:r>
              <a:rPr lang="es-MX" sz="24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hermanos más </a:t>
            </a:r>
            <a:r>
              <a:rPr lang="es-MX" sz="24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pequeños, a mí lo </a:t>
            </a:r>
            <a:r>
              <a:rPr lang="es-MX" sz="24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hicisteis” </a:t>
            </a:r>
            <a:r>
              <a:rPr lang="es-MX" sz="24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s-MX" sz="24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Mateo 25:40).</a:t>
            </a:r>
            <a:endParaRPr lang="es-MX" sz="2400" b="1" dirty="0">
              <a:solidFill>
                <a:schemeClr val="accent4">
                  <a:lumMod val="40000"/>
                  <a:lumOff val="6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56731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2">
            <a:extLst>
              <a:ext uri="{FF2B5EF4-FFF2-40B4-BE49-F238E27FC236}">
                <a16:creationId xmlns="" xmlns:a16="http://schemas.microsoft.com/office/drawing/2014/main" id="{BCAAF9C1-F1ED-37F1-A4C2-FA8CE217167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ítulo 1"/>
          <p:cNvSpPr txBox="1">
            <a:spLocks/>
          </p:cNvSpPr>
          <p:nvPr/>
        </p:nvSpPr>
        <p:spPr>
          <a:xfrm>
            <a:off x="295146" y="150126"/>
            <a:ext cx="9217345" cy="68921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450097" y="502276"/>
            <a:ext cx="8603751" cy="570534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50000"/>
              </a:lnSpc>
            </a:pPr>
            <a:r>
              <a:rPr lang="es-MX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Fue </a:t>
            </a:r>
            <a:r>
              <a:rPr lang="es-MX" sz="3200" b="1" dirty="0">
                <a:latin typeface="Calibri" panose="020F0502020204030204" pitchFamily="34" charset="0"/>
                <a:cs typeface="Calibri" panose="020F0502020204030204" pitchFamily="34" charset="0"/>
              </a:rPr>
              <a:t>en la puerta de la ciudad de </a:t>
            </a:r>
            <a:r>
              <a:rPr lang="es-MX" sz="3200" b="1" dirty="0" err="1" smtClean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Naín</a:t>
            </a:r>
            <a:r>
              <a:rPr lang="es-MX" sz="3200" b="1" dirty="0" smtClean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s-MX" sz="3200" b="1" dirty="0">
                <a:latin typeface="Calibri" panose="020F0502020204030204" pitchFamily="34" charset="0"/>
                <a:cs typeface="Calibri" panose="020F0502020204030204" pitchFamily="34" charset="0"/>
              </a:rPr>
              <a:t>en las fronteras de </a:t>
            </a:r>
            <a:r>
              <a:rPr lang="es-MX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Isacar</a:t>
            </a:r>
            <a:r>
              <a:rPr lang="es-MX" sz="3200" b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s-MX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donde las palabras </a:t>
            </a:r>
            <a:r>
              <a:rPr lang="es-MX" sz="3200" b="1" dirty="0">
                <a:latin typeface="Calibri" panose="020F0502020204030204" pitchFamily="34" charset="0"/>
                <a:cs typeface="Calibri" panose="020F0502020204030204" pitchFamily="34" charset="0"/>
              </a:rPr>
              <a:t>del Salvador: </a:t>
            </a:r>
            <a:r>
              <a:rPr lang="es-MX" sz="32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“Joven, a ti te digo, </a:t>
            </a:r>
            <a:r>
              <a:rPr lang="es-MX" sz="32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levántate”, </a:t>
            </a:r>
            <a:r>
              <a:rPr lang="es-MX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trajeron la </a:t>
            </a:r>
            <a:r>
              <a:rPr lang="es-MX" sz="3200" b="1" dirty="0">
                <a:latin typeface="Calibri" panose="020F0502020204030204" pitchFamily="34" charset="0"/>
                <a:cs typeface="Calibri" panose="020F0502020204030204" pitchFamily="34" charset="0"/>
              </a:rPr>
              <a:t>vida y </a:t>
            </a:r>
            <a:r>
              <a:rPr lang="es-MX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la salud al cuerpo </a:t>
            </a:r>
            <a:r>
              <a:rPr lang="es-MX" sz="3200" b="1" dirty="0">
                <a:latin typeface="Calibri" panose="020F0502020204030204" pitchFamily="34" charset="0"/>
                <a:cs typeface="Calibri" panose="020F0502020204030204" pitchFamily="34" charset="0"/>
              </a:rPr>
              <a:t>muerto del hombre a quien sus amigos estaban llevando hacia </a:t>
            </a:r>
            <a:r>
              <a:rPr lang="es-MX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la </a:t>
            </a:r>
            <a:r>
              <a:rPr lang="es-DO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tumba </a:t>
            </a:r>
            <a:r>
              <a:rPr lang="es-DO" sz="32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(Lucas 7:11-17).</a:t>
            </a:r>
            <a:endParaRPr lang="es-MX" sz="3200" b="1" dirty="0">
              <a:solidFill>
                <a:schemeClr val="accent4">
                  <a:lumMod val="40000"/>
                  <a:lumOff val="6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02662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2">
            <a:extLst>
              <a:ext uri="{FF2B5EF4-FFF2-40B4-BE49-F238E27FC236}">
                <a16:creationId xmlns="" xmlns:a16="http://schemas.microsoft.com/office/drawing/2014/main" id="{BCAAF9C1-F1ED-37F1-A4C2-FA8CE217167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ítulo 1"/>
          <p:cNvSpPr txBox="1">
            <a:spLocks/>
          </p:cNvSpPr>
          <p:nvPr/>
        </p:nvSpPr>
        <p:spPr>
          <a:xfrm>
            <a:off x="295146" y="150126"/>
            <a:ext cx="9217345" cy="68921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450097" y="502276"/>
            <a:ext cx="10818917" cy="570534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50000"/>
              </a:lnSpc>
            </a:pPr>
            <a:r>
              <a:rPr lang="es-MX" sz="24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Jesús </a:t>
            </a:r>
            <a:r>
              <a:rPr lang="es-MX" sz="24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resucita al hijo de la viuda de </a:t>
            </a:r>
            <a:r>
              <a:rPr lang="es-MX" sz="2400" b="1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Naín</a:t>
            </a:r>
            <a:r>
              <a:rPr lang="es-MX" sz="24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(Lucas 7: 11-17)</a:t>
            </a:r>
            <a:endParaRPr lang="es-MX" sz="2400" b="1" dirty="0">
              <a:solidFill>
                <a:schemeClr val="accent3">
                  <a:lumMod val="60000"/>
                  <a:lumOff val="4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MX" sz="2400" b="1" baseline="300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11 </a:t>
            </a:r>
            <a:r>
              <a:rPr lang="es-MX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Aconteció después, que él iba a la ciudad que se llama </a:t>
            </a:r>
            <a:r>
              <a:rPr lang="es-MX" sz="2400" b="1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Naín</a:t>
            </a:r>
            <a:r>
              <a:rPr lang="es-MX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e iban con él muchos de sus discípulos, y una gran multitud. </a:t>
            </a:r>
            <a:r>
              <a:rPr lang="es-MX" sz="2400" b="1" baseline="300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12 </a:t>
            </a:r>
            <a:r>
              <a:rPr lang="es-MX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Cuando llegó cerca de la puerta de la ciudad, he aquí que llevaban a enterrar a un difunto, hijo único de su madre, la cual era viuda; y había con ella mucha gente de la ciudad. </a:t>
            </a:r>
            <a:r>
              <a:rPr lang="es-MX" sz="2400" b="1" baseline="300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13 </a:t>
            </a:r>
            <a:r>
              <a:rPr lang="es-MX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cuando el Señor la vio, se compadeció de ella, y le dijo: No llores. </a:t>
            </a:r>
            <a:r>
              <a:rPr lang="es-MX" sz="2400" b="1" baseline="300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14 </a:t>
            </a:r>
            <a:r>
              <a:rPr lang="es-MX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acercándose, tocó el féretro; y los que lo llevaban se detuvieron. Y dijo: Joven, a ti te digo, levántate. </a:t>
            </a:r>
            <a:r>
              <a:rPr lang="es-MX" sz="2400" b="1" baseline="300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15 </a:t>
            </a:r>
            <a:r>
              <a:rPr lang="es-MX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Entonces se incorporó el que había muerto, y comenzó a hablar. Y lo dio a su madre. </a:t>
            </a:r>
            <a:r>
              <a:rPr lang="es-MX" sz="2400" b="1" baseline="300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16 </a:t>
            </a:r>
            <a:r>
              <a:rPr lang="es-MX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todos tuvieron miedo, y glorificaban a Dios, diciendo: Un gran profeta se ha levantado entre nosotros; y: Dios ha visitado a su pueblo. </a:t>
            </a:r>
            <a:r>
              <a:rPr lang="es-MX" sz="2400" b="1" baseline="300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17 </a:t>
            </a:r>
            <a:r>
              <a:rPr lang="es-MX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se extendió la fama de él por toda Judea, y por toda la región de alrededor.</a:t>
            </a:r>
          </a:p>
          <a:p>
            <a:pPr algn="just">
              <a:lnSpc>
                <a:spcPct val="150000"/>
              </a:lnSpc>
            </a:pPr>
            <a:r>
              <a:rPr lang="es-MX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MX" sz="3200" b="1" dirty="0">
              <a:solidFill>
                <a:schemeClr val="accent4">
                  <a:lumMod val="40000"/>
                  <a:lumOff val="6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45830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2">
            <a:extLst>
              <a:ext uri="{FF2B5EF4-FFF2-40B4-BE49-F238E27FC236}">
                <a16:creationId xmlns="" xmlns:a16="http://schemas.microsoft.com/office/drawing/2014/main" id="{BCAAF9C1-F1ED-37F1-A4C2-FA8CE217167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ítulo 1"/>
          <p:cNvSpPr txBox="1">
            <a:spLocks/>
          </p:cNvSpPr>
          <p:nvPr/>
        </p:nvSpPr>
        <p:spPr>
          <a:xfrm>
            <a:off x="295146" y="150126"/>
            <a:ext cx="9217345" cy="68921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450097" y="502276"/>
            <a:ext cx="10831795" cy="570534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50000"/>
              </a:lnSpc>
            </a:pPr>
            <a:r>
              <a:rPr lang="es-MX" sz="2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El </a:t>
            </a:r>
            <a:r>
              <a:rPr lang="es-MX" sz="2600" b="1" dirty="0">
                <a:latin typeface="Calibri" panose="020F0502020204030204" pitchFamily="34" charset="0"/>
                <a:cs typeface="Calibri" panose="020F0502020204030204" pitchFamily="34" charset="0"/>
              </a:rPr>
              <a:t>mismo territorio que fue bendecido por las pisadas del Salvador y </a:t>
            </a:r>
            <a:r>
              <a:rPr lang="es-MX" sz="2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los profetas </a:t>
            </a:r>
            <a:r>
              <a:rPr lang="es-MX" sz="2600" b="1" dirty="0">
                <a:latin typeface="Calibri" panose="020F0502020204030204" pitchFamily="34" charset="0"/>
                <a:cs typeface="Calibri" panose="020F0502020204030204" pitchFamily="34" charset="0"/>
              </a:rPr>
              <a:t>de Dios, también atestiguó el poder del diablo. </a:t>
            </a:r>
            <a:r>
              <a:rPr lang="es-MX" sz="2600" b="1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Endor</a:t>
            </a:r>
            <a:r>
              <a:rPr lang="es-MX" sz="26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s-MX" sz="2600" b="1" dirty="0">
                <a:latin typeface="Calibri" panose="020F0502020204030204" pitchFamily="34" charset="0"/>
                <a:cs typeface="Calibri" panose="020F0502020204030204" pitchFamily="34" charset="0"/>
              </a:rPr>
              <a:t>en la tierra </a:t>
            </a:r>
            <a:r>
              <a:rPr lang="es-MX" sz="2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MX" sz="26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Isacar</a:t>
            </a:r>
            <a:r>
              <a:rPr lang="es-MX" sz="2600" b="1" dirty="0">
                <a:latin typeface="Calibri" panose="020F0502020204030204" pitchFamily="34" charset="0"/>
                <a:cs typeface="Calibri" panose="020F0502020204030204" pitchFamily="34" charset="0"/>
              </a:rPr>
              <a:t>, fue donde </a:t>
            </a:r>
            <a:r>
              <a:rPr lang="es-MX" sz="26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Saúl </a:t>
            </a:r>
            <a:r>
              <a:rPr lang="es-MX" sz="2600" b="1" dirty="0">
                <a:latin typeface="Calibri" panose="020F0502020204030204" pitchFamily="34" charset="0"/>
                <a:cs typeface="Calibri" panose="020F0502020204030204" pitchFamily="34" charset="0"/>
              </a:rPr>
              <a:t>cometió el máximo pecado de su vida al consultar a </a:t>
            </a:r>
            <a:r>
              <a:rPr lang="es-MX" sz="2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la pitonisa</a:t>
            </a:r>
            <a:r>
              <a:rPr lang="es-MX" sz="2600" b="1" dirty="0">
                <a:latin typeface="Calibri" panose="020F0502020204030204" pitchFamily="34" charset="0"/>
                <a:cs typeface="Calibri" panose="020F0502020204030204" pitchFamily="34" charset="0"/>
              </a:rPr>
              <a:t>, y de esa manera se alejó por completo de las manos de Dios y </a:t>
            </a:r>
            <a:r>
              <a:rPr lang="es-MX" sz="2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se volvió </a:t>
            </a:r>
            <a:r>
              <a:rPr lang="es-MX" sz="2600" b="1" dirty="0">
                <a:latin typeface="Calibri" panose="020F0502020204030204" pitchFamily="34" charset="0"/>
                <a:cs typeface="Calibri" panose="020F0502020204030204" pitchFamily="34" charset="0"/>
              </a:rPr>
              <a:t>una presa del </a:t>
            </a:r>
            <a:r>
              <a:rPr lang="es-MX" sz="2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diablo</a:t>
            </a:r>
            <a:r>
              <a:rPr lang="es-MX" sz="2600" b="1" dirty="0" smtClean="0">
                <a:solidFill>
                  <a:schemeClr val="bg2">
                    <a:lumMod val="25000"/>
                    <a:lumOff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(1 </a:t>
            </a:r>
            <a:r>
              <a:rPr lang="es-MX" sz="2600" b="1" dirty="0">
                <a:solidFill>
                  <a:schemeClr val="bg2">
                    <a:lumMod val="25000"/>
                    <a:lumOff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Samuel </a:t>
            </a:r>
            <a:r>
              <a:rPr lang="es-MX" sz="2600" b="1" dirty="0" smtClean="0">
                <a:solidFill>
                  <a:schemeClr val="bg2">
                    <a:lumMod val="25000"/>
                    <a:lumOff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28:7-25).</a:t>
            </a:r>
          </a:p>
          <a:p>
            <a:pPr algn="just">
              <a:lnSpc>
                <a:spcPct val="150000"/>
              </a:lnSpc>
            </a:pPr>
            <a:r>
              <a:rPr lang="es-MX" sz="2600" b="1" dirty="0">
                <a:latin typeface="Calibri" panose="020F0502020204030204" pitchFamily="34" charset="0"/>
                <a:cs typeface="Calibri" panose="020F0502020204030204" pitchFamily="34" charset="0"/>
              </a:rPr>
              <a:t>Saúl fue violentamente </a:t>
            </a:r>
            <a:r>
              <a:rPr lang="es-MX" sz="2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asesinado </a:t>
            </a:r>
            <a:r>
              <a:rPr lang="es-MX" sz="26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“porque consultó a una adivina</a:t>
            </a:r>
            <a:r>
              <a:rPr lang="es-MX" sz="26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” </a:t>
            </a:r>
            <a:r>
              <a:rPr lang="es-MX" sz="26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s-MX" sz="2600" b="1" dirty="0" smtClean="0">
                <a:solidFill>
                  <a:schemeClr val="bg2">
                    <a:lumMod val="25000"/>
                    <a:lumOff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Crónicas 10:13-14). </a:t>
            </a:r>
            <a:r>
              <a:rPr lang="es-MX" sz="2600" b="1" dirty="0">
                <a:latin typeface="Calibri" panose="020F0502020204030204" pitchFamily="34" charset="0"/>
                <a:cs typeface="Calibri" panose="020F0502020204030204" pitchFamily="34" charset="0"/>
              </a:rPr>
              <a:t>Aquellos que en la actualidad siguen el mismo curso </a:t>
            </a:r>
            <a:r>
              <a:rPr lang="es-MX" sz="2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de acción </a:t>
            </a:r>
            <a:r>
              <a:rPr lang="es-MX" sz="2600" b="1" dirty="0">
                <a:latin typeface="Calibri" panose="020F0502020204030204" pitchFamily="34" charset="0"/>
                <a:cs typeface="Calibri" panose="020F0502020204030204" pitchFamily="34" charset="0"/>
              </a:rPr>
              <a:t>eventualmente encontrarán el mismo destino; morirán espiritualmente, </a:t>
            </a:r>
            <a:r>
              <a:rPr lang="es-MX" sz="2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y se separarán </a:t>
            </a:r>
            <a:r>
              <a:rPr lang="es-MX" sz="2600" b="1" dirty="0">
                <a:latin typeface="Calibri" panose="020F0502020204030204" pitchFamily="34" charset="0"/>
                <a:cs typeface="Calibri" panose="020F0502020204030204" pitchFamily="34" charset="0"/>
              </a:rPr>
              <a:t>eternamente </a:t>
            </a:r>
            <a:r>
              <a:rPr lang="es-MX" sz="2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del Señor</a:t>
            </a:r>
            <a:r>
              <a:rPr lang="es-MX" sz="2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MX" sz="26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s-MX" sz="2600" b="1" dirty="0" smtClean="0">
                <a:solidFill>
                  <a:schemeClr val="bg2">
                    <a:lumMod val="25000"/>
                    <a:lumOff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Isaías 8:19-20).</a:t>
            </a:r>
            <a:endParaRPr lang="es-MX" sz="2600" b="1" dirty="0">
              <a:solidFill>
                <a:schemeClr val="bg2">
                  <a:lumMod val="25000"/>
                  <a:lumOff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28739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2">
            <a:extLst>
              <a:ext uri="{FF2B5EF4-FFF2-40B4-BE49-F238E27FC236}">
                <a16:creationId xmlns="" xmlns:a16="http://schemas.microsoft.com/office/drawing/2014/main" id="{BCAAF9C1-F1ED-37F1-A4C2-FA8CE217167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ítulo 1"/>
          <p:cNvSpPr txBox="1">
            <a:spLocks/>
          </p:cNvSpPr>
          <p:nvPr/>
        </p:nvSpPr>
        <p:spPr>
          <a:xfrm>
            <a:off x="295146" y="150126"/>
            <a:ext cx="9217345" cy="68921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450098" y="502276"/>
            <a:ext cx="9917396" cy="570534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50000"/>
              </a:lnSpc>
            </a:pPr>
            <a:r>
              <a:rPr lang="es-MX" sz="3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Isaías 8: 19,20</a:t>
            </a:r>
          </a:p>
          <a:p>
            <a:pPr algn="just">
              <a:lnSpc>
                <a:spcPct val="150000"/>
              </a:lnSpc>
            </a:pPr>
            <a:r>
              <a:rPr lang="es-MX" sz="2800" b="1" baseline="300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19 </a:t>
            </a:r>
            <a:r>
              <a:rPr lang="es-MX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si os dijeren: Preguntad a los encantadores y a los adivinos, que susurran hablando, responded: ¿No consultará el pueblo a su Dios? ¿Consultará a los muertos por los vivos? </a:t>
            </a:r>
            <a:r>
              <a:rPr lang="es-MX" sz="2800" b="1" baseline="300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20 </a:t>
            </a:r>
            <a:r>
              <a:rPr lang="es-MX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¡A la ley y al testimonio! Si no dijeren conforme a esto, es porque no les ha amanecido.</a:t>
            </a:r>
            <a:endParaRPr lang="es-MX" sz="26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7109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2">
            <a:extLst>
              <a:ext uri="{FF2B5EF4-FFF2-40B4-BE49-F238E27FC236}">
                <a16:creationId xmlns="" xmlns:a16="http://schemas.microsoft.com/office/drawing/2014/main" id="{BCAAF9C1-F1ED-37F1-A4C2-FA8CE217167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0152" y="0"/>
            <a:ext cx="12282152" cy="6858000"/>
          </a:xfrm>
          <a:prstGeom prst="rect">
            <a:avLst/>
          </a:prstGeom>
        </p:spPr>
      </p:pic>
      <p:sp>
        <p:nvSpPr>
          <p:cNvPr id="4" name="Título 1"/>
          <p:cNvSpPr txBox="1">
            <a:spLocks/>
          </p:cNvSpPr>
          <p:nvPr/>
        </p:nvSpPr>
        <p:spPr>
          <a:xfrm>
            <a:off x="295146" y="150126"/>
            <a:ext cx="9217345" cy="68921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450098" y="502276"/>
            <a:ext cx="10999220" cy="570534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s-DO" sz="2800" b="1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Jezreel</a:t>
            </a:r>
            <a:r>
              <a:rPr lang="es-DO" sz="28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DO" sz="2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s-DO" sz="2800" b="1" dirty="0">
                <a:latin typeface="Calibri" panose="020F0502020204030204" pitchFamily="34" charset="0"/>
                <a:cs typeface="Calibri" panose="020F0502020204030204" pitchFamily="34" charset="0"/>
              </a:rPr>
              <a:t>situada en </a:t>
            </a:r>
            <a:r>
              <a:rPr lang="es-DO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la </a:t>
            </a:r>
            <a:r>
              <a:rPr lang="es-MX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fértil </a:t>
            </a:r>
            <a:r>
              <a:rPr lang="es-MX" sz="2800" b="1" dirty="0">
                <a:latin typeface="Calibri" panose="020F0502020204030204" pitchFamily="34" charset="0"/>
                <a:cs typeface="Calibri" panose="020F0502020204030204" pitchFamily="34" charset="0"/>
              </a:rPr>
              <a:t>planicie </a:t>
            </a:r>
            <a:r>
              <a:rPr lang="es-MX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MX" sz="28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Esdralón</a:t>
            </a:r>
            <a:r>
              <a:rPr lang="es-MX" sz="2800" b="1" dirty="0">
                <a:latin typeface="Calibri" panose="020F0502020204030204" pitchFamily="34" charset="0"/>
                <a:cs typeface="Calibri" panose="020F0502020204030204" pitchFamily="34" charset="0"/>
              </a:rPr>
              <a:t>, fue el escenario de la impía muerte de </a:t>
            </a:r>
            <a:r>
              <a:rPr lang="es-MX" sz="2800" b="1" dirty="0" err="1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Nabot</a:t>
            </a:r>
            <a:r>
              <a:rPr lang="es-MX" sz="28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lang="es-MX" sz="28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(1 Reyes 21:1-19) </a:t>
            </a:r>
            <a:r>
              <a:rPr lang="es-MX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y </a:t>
            </a:r>
            <a:r>
              <a:rPr lang="es-MX" sz="2800" b="1" dirty="0">
                <a:latin typeface="Calibri" panose="020F0502020204030204" pitchFamily="34" charset="0"/>
                <a:cs typeface="Calibri" panose="020F0502020204030204" pitchFamily="34" charset="0"/>
              </a:rPr>
              <a:t>en las calles de la misma ciudad, unos perros comieron </a:t>
            </a:r>
            <a:r>
              <a:rPr lang="es-MX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el cuerpo </a:t>
            </a:r>
            <a:r>
              <a:rPr lang="es-MX" sz="2800" b="1" dirty="0"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MX" sz="2800" b="1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Jezabel </a:t>
            </a:r>
          </a:p>
          <a:p>
            <a:pPr>
              <a:lnSpc>
                <a:spcPct val="150000"/>
              </a:lnSpc>
            </a:pPr>
            <a:r>
              <a:rPr lang="es-MX" sz="28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(2 </a:t>
            </a:r>
            <a:r>
              <a:rPr lang="es-MX" sz="28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Reyes </a:t>
            </a:r>
            <a:r>
              <a:rPr lang="es-MX" sz="28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9:30-37).</a:t>
            </a:r>
            <a:r>
              <a:rPr lang="es-MX" sz="26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MX" sz="2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es-MX" sz="2800" b="1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Tola</a:t>
            </a:r>
            <a:r>
              <a:rPr lang="es-MX" sz="28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s-MX" sz="2800" b="1" dirty="0">
                <a:latin typeface="Calibri" panose="020F0502020204030204" pitchFamily="34" charset="0"/>
                <a:cs typeface="Calibri" panose="020F0502020204030204" pitchFamily="34" charset="0"/>
              </a:rPr>
              <a:t>bajo cuyo gobierno de veintitrés años Israel tuvo descanso, era de la </a:t>
            </a:r>
            <a:r>
              <a:rPr lang="es-MX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tribu </a:t>
            </a:r>
            <a:r>
              <a:rPr lang="es-DO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DO" sz="28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Isacar</a:t>
            </a:r>
            <a:r>
              <a:rPr lang="es-DO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DO" sz="28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(Jueces 10:1-2</a:t>
            </a:r>
            <a:r>
              <a:rPr lang="es-DO" sz="28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):</a:t>
            </a:r>
            <a:endParaRPr lang="es-MX" sz="2800" b="1" dirty="0"/>
          </a:p>
          <a:p>
            <a:pPr algn="just">
              <a:lnSpc>
                <a:spcPct val="150000"/>
              </a:lnSpc>
            </a:pPr>
            <a:r>
              <a:rPr lang="es-MX" sz="2600" b="1" dirty="0" smtClean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Después </a:t>
            </a:r>
            <a:r>
              <a:rPr lang="es-MX" sz="2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MX" sz="2600" b="1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Abimelec</a:t>
            </a:r>
            <a:r>
              <a:rPr lang="es-MX" sz="2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se levantó para librar a Israel Tola hijo de </a:t>
            </a:r>
            <a:r>
              <a:rPr lang="es-MX" sz="2600" b="1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Fúa</a:t>
            </a:r>
            <a:r>
              <a:rPr lang="es-MX" sz="2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hijo de Dodo, varón de </a:t>
            </a:r>
            <a:r>
              <a:rPr lang="es-MX" sz="2600" b="1" dirty="0" err="1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Isacar</a:t>
            </a:r>
            <a:r>
              <a:rPr lang="es-MX" sz="2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el cual habitaba en Samir en el monte de Efraín. </a:t>
            </a:r>
            <a:r>
              <a:rPr lang="es-MX" sz="2600" b="1" baseline="3000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2 </a:t>
            </a:r>
            <a:r>
              <a:rPr lang="es-MX" sz="2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juzgó a Israel veintitrés años; y murió, y fue sepultado en Samir.</a:t>
            </a:r>
          </a:p>
          <a:p>
            <a:pPr>
              <a:lnSpc>
                <a:spcPct val="150000"/>
              </a:lnSpc>
            </a:pPr>
            <a:r>
              <a:rPr lang="es-DO" sz="2800" b="1" dirty="0" smtClean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MX" sz="26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87048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2">
            <a:extLst>
              <a:ext uri="{FF2B5EF4-FFF2-40B4-BE49-F238E27FC236}">
                <a16:creationId xmlns="" xmlns:a16="http://schemas.microsoft.com/office/drawing/2014/main" id="{BCAAF9C1-F1ED-37F1-A4C2-FA8CE217167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0152" y="0"/>
            <a:ext cx="12282152" cy="6858000"/>
          </a:xfrm>
          <a:prstGeom prst="rect">
            <a:avLst/>
          </a:prstGeom>
        </p:spPr>
      </p:pic>
      <p:sp>
        <p:nvSpPr>
          <p:cNvPr id="4" name="Título 1"/>
          <p:cNvSpPr txBox="1">
            <a:spLocks/>
          </p:cNvSpPr>
          <p:nvPr/>
        </p:nvSpPr>
        <p:spPr>
          <a:xfrm>
            <a:off x="295146" y="150126"/>
            <a:ext cx="9217345" cy="68921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450098" y="502276"/>
            <a:ext cx="10007548" cy="570534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50000"/>
              </a:lnSpc>
            </a:pPr>
            <a:r>
              <a:rPr lang="es-MX" sz="2800" b="1" dirty="0" err="1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Baasa</a:t>
            </a:r>
            <a:r>
              <a:rPr lang="es-MX" sz="28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s-MX" sz="2800" b="1" dirty="0">
                <a:latin typeface="Calibri" panose="020F0502020204030204" pitchFamily="34" charset="0"/>
                <a:cs typeface="Calibri" panose="020F0502020204030204" pitchFamily="34" charset="0"/>
              </a:rPr>
              <a:t>quien gobernó sobre el reino del </a:t>
            </a:r>
            <a:r>
              <a:rPr lang="es-MX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norte veinticuatro </a:t>
            </a:r>
            <a:r>
              <a:rPr lang="es-MX" sz="2800" b="1" dirty="0">
                <a:latin typeface="Calibri" panose="020F0502020204030204" pitchFamily="34" charset="0"/>
                <a:cs typeface="Calibri" panose="020F0502020204030204" pitchFamily="34" charset="0"/>
              </a:rPr>
              <a:t>años, era un </a:t>
            </a:r>
            <a:r>
              <a:rPr lang="es-MX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isacarita</a:t>
            </a:r>
            <a:r>
              <a:rPr lang="es-MX" sz="2800" b="1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s-MX" sz="28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“E hizo lo malo ante los ojos de Jehová”. </a:t>
            </a:r>
            <a:r>
              <a:rPr lang="es-MX" sz="28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Ela</a:t>
            </a:r>
            <a:r>
              <a:rPr lang="es-MX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MX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su </a:t>
            </a:r>
            <a:r>
              <a:rPr lang="es-MX" sz="2800" b="1" dirty="0">
                <a:latin typeface="Calibri" panose="020F0502020204030204" pitchFamily="34" charset="0"/>
                <a:cs typeface="Calibri" panose="020F0502020204030204" pitchFamily="34" charset="0"/>
              </a:rPr>
              <a:t>hijo, siguió en sus pasos, y vino </a:t>
            </a:r>
            <a:r>
              <a:rPr lang="es-MX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Zimri</a:t>
            </a:r>
            <a:r>
              <a:rPr lang="es-MX" sz="2800" b="1" dirty="0">
                <a:latin typeface="Calibri" panose="020F0502020204030204" pitchFamily="34" charset="0"/>
                <a:cs typeface="Calibri" panose="020F0502020204030204" pitchFamily="34" charset="0"/>
              </a:rPr>
              <a:t> y lo hirió y lo mató, y el poder </a:t>
            </a:r>
            <a:r>
              <a:rPr lang="es-MX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real pasó </a:t>
            </a:r>
            <a:r>
              <a:rPr lang="es-MX" sz="2800" b="1" dirty="0">
                <a:latin typeface="Calibri" panose="020F0502020204030204" pitchFamily="34" charset="0"/>
                <a:cs typeface="Calibri" panose="020F0502020204030204" pitchFamily="34" charset="0"/>
              </a:rPr>
              <a:t>de manos de la tribu de </a:t>
            </a:r>
            <a:r>
              <a:rPr lang="es-MX" sz="28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Isacar</a:t>
            </a:r>
            <a:r>
              <a:rPr lang="es-MX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MX" sz="28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(1 </a:t>
            </a:r>
            <a:r>
              <a:rPr lang="es-MX" sz="2800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Reyes 15:27-34; </a:t>
            </a:r>
            <a:r>
              <a:rPr lang="es-MX" sz="28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16:1-10).</a:t>
            </a:r>
            <a:endParaRPr lang="es-MX" sz="2800" b="1" dirty="0">
              <a:solidFill>
                <a:schemeClr val="accent1">
                  <a:lumMod val="20000"/>
                  <a:lumOff val="8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MX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Isacar</a:t>
            </a:r>
            <a:r>
              <a:rPr lang="es-MX" sz="2800" b="1" dirty="0">
                <a:latin typeface="Calibri" panose="020F0502020204030204" pitchFamily="34" charset="0"/>
                <a:cs typeface="Calibri" panose="020F0502020204030204" pitchFamily="34" charset="0"/>
              </a:rPr>
              <a:t> era el centro del poder de Jezabel, y el culto a Baal que ella </a:t>
            </a:r>
            <a:r>
              <a:rPr lang="es-MX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introdujo ejerció </a:t>
            </a:r>
            <a:r>
              <a:rPr lang="es-MX" sz="2800" b="1" dirty="0">
                <a:latin typeface="Calibri" panose="020F0502020204030204" pitchFamily="34" charset="0"/>
                <a:cs typeface="Calibri" panose="020F0502020204030204" pitchFamily="34" charset="0"/>
              </a:rPr>
              <a:t>una influencia hasta mucho después de muerta. </a:t>
            </a:r>
            <a:endParaRPr lang="es-MX" sz="2600" b="1" dirty="0">
              <a:solidFill>
                <a:schemeClr val="accent1">
                  <a:lumMod val="20000"/>
                  <a:lumOff val="8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1083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2">
            <a:extLst>
              <a:ext uri="{FF2B5EF4-FFF2-40B4-BE49-F238E27FC236}">
                <a16:creationId xmlns="" xmlns:a16="http://schemas.microsoft.com/office/drawing/2014/main" id="{BCAAF9C1-F1ED-37F1-A4C2-FA8CE217167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ítulo 1"/>
          <p:cNvSpPr txBox="1">
            <a:spLocks/>
          </p:cNvSpPr>
          <p:nvPr/>
        </p:nvSpPr>
        <p:spPr>
          <a:xfrm>
            <a:off x="581892" y="682388"/>
            <a:ext cx="10723418" cy="567746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DO" sz="72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Sección </a:t>
            </a:r>
            <a:r>
              <a:rPr lang="es-DO" sz="7200" b="1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  </a:t>
            </a:r>
          </a:p>
          <a:p>
            <a:r>
              <a:rPr lang="es-DO" sz="7200" b="1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Las </a:t>
            </a:r>
            <a:r>
              <a:rPr lang="es-DO" sz="72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Tribus de Israel</a:t>
            </a:r>
            <a:r>
              <a:rPr lang="es-DO" sz="72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s-DO" sz="7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DO" sz="72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s-DO" sz="72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DO" sz="7200" b="1" dirty="0">
                <a:latin typeface="Calibri" panose="020F0502020204030204" pitchFamily="34" charset="0"/>
                <a:cs typeface="Calibri" panose="020F0502020204030204" pitchFamily="34" charset="0"/>
              </a:rPr>
              <a:t>Capítulo </a:t>
            </a:r>
            <a:r>
              <a:rPr lang="es-DO" sz="7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44: ISACAR</a:t>
            </a:r>
            <a:endParaRPr lang="es-DO" sz="7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4822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2">
            <a:extLst>
              <a:ext uri="{FF2B5EF4-FFF2-40B4-BE49-F238E27FC236}">
                <a16:creationId xmlns="" xmlns:a16="http://schemas.microsoft.com/office/drawing/2014/main" id="{BCAAF9C1-F1ED-37F1-A4C2-FA8CE217167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0152" y="0"/>
            <a:ext cx="12282152" cy="6858000"/>
          </a:xfrm>
          <a:prstGeom prst="rect">
            <a:avLst/>
          </a:prstGeom>
        </p:spPr>
      </p:pic>
      <p:sp>
        <p:nvSpPr>
          <p:cNvPr id="4" name="Título 1"/>
          <p:cNvSpPr txBox="1">
            <a:spLocks/>
          </p:cNvSpPr>
          <p:nvPr/>
        </p:nvSpPr>
        <p:spPr>
          <a:xfrm>
            <a:off x="295146" y="150126"/>
            <a:ext cx="9217345" cy="68921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450098" y="502276"/>
            <a:ext cx="10007548" cy="570534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50000"/>
              </a:lnSpc>
            </a:pPr>
            <a:r>
              <a:rPr lang="es-MX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Alrededor </a:t>
            </a:r>
            <a:r>
              <a:rPr lang="es-MX" sz="2800" b="1" dirty="0">
                <a:latin typeface="Calibri" panose="020F0502020204030204" pitchFamily="34" charset="0"/>
                <a:cs typeface="Calibri" panose="020F0502020204030204" pitchFamily="34" charset="0"/>
              </a:rPr>
              <a:t>de cinco años antes que </a:t>
            </a:r>
            <a:r>
              <a:rPr lang="es-MX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Isacar</a:t>
            </a:r>
            <a:r>
              <a:rPr lang="es-MX" sz="2800" b="1" dirty="0">
                <a:latin typeface="Calibri" panose="020F0502020204030204" pitchFamily="34" charset="0"/>
                <a:cs typeface="Calibri" panose="020F0502020204030204" pitchFamily="34" charset="0"/>
              </a:rPr>
              <a:t> fuera llevado cautivo a Asiria por </a:t>
            </a:r>
            <a:r>
              <a:rPr lang="es-MX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Salmanasar</a:t>
            </a:r>
            <a:r>
              <a:rPr lang="es-MX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MX" sz="2800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(2 Reyes </a:t>
            </a:r>
            <a:r>
              <a:rPr lang="es-DO" sz="2800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17:3-6</a:t>
            </a:r>
            <a:r>
              <a:rPr lang="es-DO" sz="28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),</a:t>
            </a:r>
            <a:r>
              <a:rPr lang="es-DO" sz="2800" b="1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MX" sz="28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Ezequías </a:t>
            </a:r>
            <a:r>
              <a:rPr lang="es-MX" sz="2800" b="1" dirty="0">
                <a:latin typeface="Calibri" panose="020F0502020204030204" pitchFamily="34" charset="0"/>
                <a:cs typeface="Calibri" panose="020F0502020204030204" pitchFamily="34" charset="0"/>
              </a:rPr>
              <a:t>celebró su gran Pascua en Jerusalén. La tribu de </a:t>
            </a:r>
            <a:r>
              <a:rPr lang="es-MX" sz="28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Isacar</a:t>
            </a:r>
            <a:r>
              <a:rPr lang="es-MX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MX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se había apartado </a:t>
            </a:r>
            <a:r>
              <a:rPr lang="es-MX" sz="2800" b="1" dirty="0">
                <a:latin typeface="Calibri" panose="020F0502020204030204" pitchFamily="34" charset="0"/>
                <a:cs typeface="Calibri" panose="020F0502020204030204" pitchFamily="34" charset="0"/>
              </a:rPr>
              <a:t>tanto del verdadero culto que se les olvidó realizar las </a:t>
            </a:r>
            <a:r>
              <a:rPr lang="es-MX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purificaciones necesarias</a:t>
            </a:r>
            <a:r>
              <a:rPr lang="es-MX" sz="2800" b="1" dirty="0">
                <a:latin typeface="Calibri" panose="020F0502020204030204" pitchFamily="34" charset="0"/>
                <a:cs typeface="Calibri" panose="020F0502020204030204" pitchFamily="34" charset="0"/>
              </a:rPr>
              <a:t>; sin embargo algunos de </a:t>
            </a:r>
            <a:r>
              <a:rPr lang="es-MX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ellos respondieron </a:t>
            </a:r>
            <a:r>
              <a:rPr lang="es-MX" sz="2800" b="1" dirty="0">
                <a:latin typeface="Calibri" panose="020F0502020204030204" pitchFamily="34" charset="0"/>
                <a:cs typeface="Calibri" panose="020F0502020204030204" pitchFamily="34" charset="0"/>
              </a:rPr>
              <a:t>a la invitación, y </a:t>
            </a:r>
            <a:r>
              <a:rPr lang="es-MX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fueron </a:t>
            </a:r>
            <a:r>
              <a:rPr lang="es-MX" sz="2800" b="1" dirty="0">
                <a:latin typeface="Calibri" panose="020F0502020204030204" pitchFamily="34" charset="0"/>
                <a:cs typeface="Calibri" panose="020F0502020204030204" pitchFamily="34" charset="0"/>
              </a:rPr>
              <a:t>a la fiesta, aunque ceremonialmente </a:t>
            </a:r>
            <a:r>
              <a:rPr lang="es-MX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no eran aptos para </a:t>
            </a:r>
            <a:r>
              <a:rPr lang="es-MX" sz="2800" b="1" dirty="0">
                <a:latin typeface="Calibri" panose="020F0502020204030204" pitchFamily="34" charset="0"/>
                <a:cs typeface="Calibri" panose="020F0502020204030204" pitchFamily="34" charset="0"/>
              </a:rPr>
              <a:t>participar de </a:t>
            </a:r>
            <a:r>
              <a:rPr lang="es-MX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ella.</a:t>
            </a:r>
            <a:endParaRPr lang="es-MX" sz="2600" b="1" dirty="0">
              <a:solidFill>
                <a:schemeClr val="accent1">
                  <a:lumMod val="20000"/>
                  <a:lumOff val="8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MX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MX" sz="2600" b="1" dirty="0">
              <a:solidFill>
                <a:schemeClr val="accent1">
                  <a:lumMod val="20000"/>
                  <a:lumOff val="8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9161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2">
            <a:extLst>
              <a:ext uri="{FF2B5EF4-FFF2-40B4-BE49-F238E27FC236}">
                <a16:creationId xmlns="" xmlns:a16="http://schemas.microsoft.com/office/drawing/2014/main" id="{BCAAF9C1-F1ED-37F1-A4C2-FA8CE217167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0152" y="0"/>
            <a:ext cx="12282152" cy="6858000"/>
          </a:xfrm>
          <a:prstGeom prst="rect">
            <a:avLst/>
          </a:prstGeom>
        </p:spPr>
      </p:pic>
      <p:sp>
        <p:nvSpPr>
          <p:cNvPr id="4" name="Título 1"/>
          <p:cNvSpPr txBox="1">
            <a:spLocks/>
          </p:cNvSpPr>
          <p:nvPr/>
        </p:nvSpPr>
        <p:spPr>
          <a:xfrm>
            <a:off x="295146" y="150126"/>
            <a:ext cx="9217345" cy="68921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502276" y="437882"/>
            <a:ext cx="10792495" cy="576973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50000"/>
              </a:lnSpc>
            </a:pPr>
            <a:r>
              <a:rPr lang="es-MX" sz="26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Ezequías</a:t>
            </a:r>
            <a:r>
              <a:rPr lang="es-MX" sz="2600" b="1" dirty="0">
                <a:latin typeface="Calibri" panose="020F0502020204030204" pitchFamily="34" charset="0"/>
                <a:cs typeface="Calibri" panose="020F0502020204030204" pitchFamily="34" charset="0"/>
              </a:rPr>
              <a:t> tenía una relación lo suficientemente estrecha con el Señor </a:t>
            </a:r>
            <a:r>
              <a:rPr lang="es-MX" sz="2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para discernir </a:t>
            </a:r>
            <a:r>
              <a:rPr lang="es-MX" sz="2600" b="1" dirty="0">
                <a:latin typeface="Calibri" panose="020F0502020204030204" pitchFamily="34" charset="0"/>
                <a:cs typeface="Calibri" panose="020F0502020204030204" pitchFamily="34" charset="0"/>
              </a:rPr>
              <a:t>que el deseo del corazón </a:t>
            </a:r>
            <a:r>
              <a:rPr lang="es-MX" sz="2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MX" sz="2600" b="1" dirty="0">
                <a:latin typeface="Calibri" panose="020F0502020204030204" pitchFamily="34" charset="0"/>
                <a:cs typeface="Calibri" panose="020F0502020204030204" pitchFamily="34" charset="0"/>
              </a:rPr>
              <a:t>servir a </a:t>
            </a:r>
            <a:r>
              <a:rPr lang="es-MX" sz="2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Dios era más importante </a:t>
            </a:r>
            <a:r>
              <a:rPr lang="es-MX" sz="2600" b="1" dirty="0">
                <a:latin typeface="Calibri" panose="020F0502020204030204" pitchFamily="34" charset="0"/>
                <a:cs typeface="Calibri" panose="020F0502020204030204" pitchFamily="34" charset="0"/>
              </a:rPr>
              <a:t>que las formas y las ceremonias. L</a:t>
            </a:r>
            <a:r>
              <a:rPr lang="es-MX" sz="2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es </a:t>
            </a:r>
            <a:r>
              <a:rPr lang="es-MX" sz="2600" b="1" dirty="0">
                <a:latin typeface="Calibri" panose="020F0502020204030204" pitchFamily="34" charset="0"/>
                <a:cs typeface="Calibri" panose="020F0502020204030204" pitchFamily="34" charset="0"/>
              </a:rPr>
              <a:t>permitió comer de </a:t>
            </a:r>
            <a:r>
              <a:rPr lang="es-MX" sz="2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la Pascua y, mientras participaban de ella, ofreció </a:t>
            </a:r>
            <a:r>
              <a:rPr lang="es-MX" sz="2600" b="1" dirty="0">
                <a:latin typeface="Calibri" panose="020F0502020204030204" pitchFamily="34" charset="0"/>
                <a:cs typeface="Calibri" panose="020F0502020204030204" pitchFamily="34" charset="0"/>
              </a:rPr>
              <a:t>la siguiente oración: </a:t>
            </a:r>
            <a:r>
              <a:rPr lang="es-MX" sz="26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“Jehová, que </a:t>
            </a:r>
            <a:r>
              <a:rPr lang="es-MX" sz="26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 bueno</a:t>
            </a:r>
            <a:r>
              <a:rPr lang="es-MX" sz="26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s-MX" sz="26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perdone a </a:t>
            </a:r>
            <a:r>
              <a:rPr lang="es-MX" sz="26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todo </a:t>
            </a:r>
            <a:r>
              <a:rPr lang="es-MX" sz="26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aquel que </a:t>
            </a:r>
            <a:r>
              <a:rPr lang="es-MX" sz="26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 preparado su corazón para buscar </a:t>
            </a:r>
            <a:r>
              <a:rPr lang="es-MX" sz="26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Dios</a:t>
            </a:r>
            <a:r>
              <a:rPr lang="es-MX" sz="26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s-MX" sz="26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Señor </a:t>
            </a:r>
            <a:r>
              <a:rPr lang="es-MX" sz="26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Dios de sus padres, aunque no esté purificado según </a:t>
            </a:r>
            <a:r>
              <a:rPr lang="es-MX" sz="26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</a:t>
            </a:r>
            <a:r>
              <a:rPr lang="es-MX" sz="26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purificación del </a:t>
            </a:r>
            <a:r>
              <a:rPr lang="es-MX" sz="26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santuario”; </a:t>
            </a:r>
            <a:r>
              <a:rPr lang="es-MX" sz="2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y </a:t>
            </a:r>
            <a:r>
              <a:rPr lang="es-MX" sz="2600" b="1" dirty="0">
                <a:latin typeface="Calibri" panose="020F0502020204030204" pitchFamily="34" charset="0"/>
                <a:cs typeface="Calibri" panose="020F0502020204030204" pitchFamily="34" charset="0"/>
              </a:rPr>
              <a:t>el Señor, </a:t>
            </a:r>
            <a:r>
              <a:rPr lang="es-MX" sz="2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que </a:t>
            </a:r>
            <a:r>
              <a:rPr lang="es-MX" sz="26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“no mira lo que mira el </a:t>
            </a:r>
            <a:r>
              <a:rPr lang="es-MX" sz="26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hombre; pues </a:t>
            </a:r>
            <a:r>
              <a:rPr lang="es-MX" sz="26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hombre mira lo que está delante de sus ojos, pero Jehová mira </a:t>
            </a:r>
            <a:r>
              <a:rPr lang="es-MX" sz="26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corazón”, “escuchó</a:t>
            </a:r>
            <a:r>
              <a:rPr lang="es-MX" sz="26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” </a:t>
            </a:r>
            <a:r>
              <a:rPr lang="es-MX" sz="2600" b="1" dirty="0">
                <a:latin typeface="Calibri" panose="020F0502020204030204" pitchFamily="34" charset="0"/>
                <a:cs typeface="Calibri" panose="020F0502020204030204" pitchFamily="34" charset="0"/>
              </a:rPr>
              <a:t>la oración del rey, y </a:t>
            </a:r>
            <a:r>
              <a:rPr lang="es-MX" sz="26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“sanó al </a:t>
            </a:r>
            <a:r>
              <a:rPr lang="es-MX" sz="26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pueblo” </a:t>
            </a:r>
            <a:r>
              <a:rPr lang="es-MX" sz="26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(2 </a:t>
            </a:r>
            <a:r>
              <a:rPr lang="es-MX" sz="26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Crónicas </a:t>
            </a:r>
            <a:r>
              <a:rPr lang="es-MX" sz="26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30:17- </a:t>
            </a:r>
            <a:r>
              <a:rPr lang="es-DO" sz="26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</a:t>
            </a:r>
            <a:r>
              <a:rPr lang="es-DO" sz="26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 1 Samuel </a:t>
            </a:r>
            <a:r>
              <a:rPr lang="es-DO" sz="26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16:7).</a:t>
            </a:r>
            <a:endParaRPr lang="es-MX" sz="2600" b="1" dirty="0">
              <a:solidFill>
                <a:schemeClr val="accent4">
                  <a:lumMod val="40000"/>
                  <a:lumOff val="6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61869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2">
            <a:extLst>
              <a:ext uri="{FF2B5EF4-FFF2-40B4-BE49-F238E27FC236}">
                <a16:creationId xmlns="" xmlns:a16="http://schemas.microsoft.com/office/drawing/2014/main" id="{BCAAF9C1-F1ED-37F1-A4C2-FA8CE217167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ítulo 1"/>
          <p:cNvSpPr txBox="1">
            <a:spLocks/>
          </p:cNvSpPr>
          <p:nvPr/>
        </p:nvSpPr>
        <p:spPr>
          <a:xfrm>
            <a:off x="295146" y="150126"/>
            <a:ext cx="9217345" cy="68921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6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RESUMEN</a:t>
            </a:r>
            <a:endParaRPr lang="en-US" sz="3600" b="1" dirty="0">
              <a:solidFill>
                <a:schemeClr val="accent3">
                  <a:lumMod val="60000"/>
                  <a:lumOff val="4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437883" y="734096"/>
            <a:ext cx="11178862" cy="612390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24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Isacar</a:t>
            </a:r>
            <a:r>
              <a:rPr lang="es-MX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MX" sz="2400" b="1" dirty="0">
                <a:latin typeface="Calibri" panose="020F0502020204030204" pitchFamily="34" charset="0"/>
                <a:cs typeface="Calibri" panose="020F0502020204030204" pitchFamily="34" charset="0"/>
              </a:rPr>
              <a:t>tenía cuatro hijos, de quienes surgió la tribu que llevaba su </a:t>
            </a:r>
            <a:r>
              <a:rPr lang="es-MX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nombre</a:t>
            </a:r>
          </a:p>
          <a:p>
            <a:pPr>
              <a:lnSpc>
                <a:spcPct val="150000"/>
              </a:lnSpc>
            </a:pPr>
            <a:r>
              <a:rPr lang="es-MX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MX" sz="24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(1 </a:t>
            </a:r>
            <a:r>
              <a:rPr lang="es-DO" sz="24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Crónicas 7:1).</a:t>
            </a:r>
            <a:endParaRPr lang="es-DO" sz="2400" b="1" dirty="0">
              <a:solidFill>
                <a:schemeClr val="accent2">
                  <a:lumMod val="40000"/>
                  <a:lumOff val="6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2400" b="1" dirty="0">
                <a:latin typeface="Calibri" panose="020F0502020204030204" pitchFamily="34" charset="0"/>
                <a:cs typeface="Calibri" panose="020F0502020204030204" pitchFamily="34" charset="0"/>
              </a:rPr>
              <a:t>Cuando los hijos de Israel entraron a la tierra prometida, la tribu de </a:t>
            </a:r>
            <a:r>
              <a:rPr lang="es-MX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Isacar</a:t>
            </a:r>
            <a:r>
              <a:rPr lang="es-MX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MX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tenía </a:t>
            </a:r>
            <a:r>
              <a:rPr lang="es-DO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64.300 personas </a:t>
            </a:r>
            <a:r>
              <a:rPr lang="es-DO" sz="24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(Números 26:23-25).</a:t>
            </a:r>
            <a:endParaRPr lang="es-DO" sz="2400" b="1" dirty="0">
              <a:solidFill>
                <a:schemeClr val="accent2">
                  <a:lumMod val="40000"/>
                  <a:lumOff val="6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Isacar</a:t>
            </a:r>
            <a:r>
              <a:rPr lang="es-MX" sz="2400" b="1" dirty="0">
                <a:latin typeface="Calibri" panose="020F0502020204030204" pitchFamily="34" charset="0"/>
                <a:cs typeface="Calibri" panose="020F0502020204030204" pitchFamily="34" charset="0"/>
              </a:rPr>
              <a:t> tenía una de las porciones más ricas de Palestina.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2400" b="1" dirty="0">
                <a:latin typeface="Calibri" panose="020F0502020204030204" pitchFamily="34" charset="0"/>
                <a:cs typeface="Calibri" panose="020F0502020204030204" pitchFamily="34" charset="0"/>
              </a:rPr>
              <a:t>El Valle de </a:t>
            </a:r>
            <a:r>
              <a:rPr lang="es-MX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Meguido</a:t>
            </a:r>
            <a:r>
              <a:rPr lang="es-MX" sz="2400" b="1" dirty="0">
                <a:latin typeface="Calibri" panose="020F0502020204030204" pitchFamily="34" charset="0"/>
                <a:cs typeface="Calibri" panose="020F0502020204030204" pitchFamily="34" charset="0"/>
              </a:rPr>
              <a:t>, o la planicie de </a:t>
            </a:r>
            <a:r>
              <a:rPr lang="es-MX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Esdralón</a:t>
            </a:r>
            <a:r>
              <a:rPr lang="es-MX" sz="2400" b="1" dirty="0">
                <a:latin typeface="Calibri" panose="020F0502020204030204" pitchFamily="34" charset="0"/>
                <a:cs typeface="Calibri" panose="020F0502020204030204" pitchFamily="34" charset="0"/>
              </a:rPr>
              <a:t>, estaban dentro de las </a:t>
            </a:r>
            <a:r>
              <a:rPr lang="es-MX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fronteras </a:t>
            </a:r>
            <a:r>
              <a:rPr lang="es-DO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DO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Isacar</a:t>
            </a:r>
            <a:r>
              <a:rPr lang="es-DO" sz="2400" b="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2400" b="1" dirty="0">
                <a:latin typeface="Calibri" panose="020F0502020204030204" pitchFamily="34" charset="0"/>
                <a:cs typeface="Calibri" panose="020F0502020204030204" pitchFamily="34" charset="0"/>
              </a:rPr>
              <a:t>Tola, quien juzgó a Israel durante veintitrés años, era de la tribu de </a:t>
            </a:r>
            <a:r>
              <a:rPr lang="es-MX" sz="24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Isacar</a:t>
            </a:r>
            <a:endParaRPr lang="es-MX" sz="24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es-MX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MX" sz="24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s-DO" sz="24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Jueces 10:1-2).</a:t>
            </a:r>
            <a:endParaRPr lang="es-DO" sz="2400" b="1" dirty="0">
              <a:solidFill>
                <a:schemeClr val="accent2">
                  <a:lumMod val="40000"/>
                  <a:lumOff val="6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2400" b="1" dirty="0">
                <a:latin typeface="Calibri" panose="020F0502020204030204" pitchFamily="34" charset="0"/>
                <a:cs typeface="Calibri" panose="020F0502020204030204" pitchFamily="34" charset="0"/>
              </a:rPr>
              <a:t>Basa, rey de Israel, era de la tribu de </a:t>
            </a:r>
            <a:r>
              <a:rPr lang="es-MX" sz="24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Isacar</a:t>
            </a:r>
            <a:r>
              <a:rPr lang="es-MX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MX" sz="24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(1 </a:t>
            </a:r>
            <a:r>
              <a:rPr lang="es-MX" sz="24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Reyes </a:t>
            </a:r>
            <a:r>
              <a:rPr lang="es-MX" sz="24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15:27). </a:t>
            </a:r>
            <a:endParaRPr lang="es-MX" sz="2400" b="1" dirty="0">
              <a:solidFill>
                <a:schemeClr val="accent2">
                  <a:lumMod val="40000"/>
                  <a:lumOff val="6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37620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3">
            <a:extLst>
              <a:ext uri="{FF2B5EF4-FFF2-40B4-BE49-F238E27FC236}">
                <a16:creationId xmlns="" xmlns:a16="http://schemas.microsoft.com/office/drawing/2014/main" id="{0047927D-8278-105D-702C-2B24C0BC0638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5600551" y="386208"/>
            <a:ext cx="528209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DO" sz="4800" b="1" dirty="0" smtClean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¿Deseas que Dios te conceda un espíritu abnegado para soportar la carga del servicio a la obra del evangelio?</a:t>
            </a:r>
            <a:endParaRPr lang="en-US" sz="48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3535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2">
            <a:extLst>
              <a:ext uri="{FF2B5EF4-FFF2-40B4-BE49-F238E27FC236}">
                <a16:creationId xmlns="" xmlns:a16="http://schemas.microsoft.com/office/drawing/2014/main" id="{BCAAF9C1-F1ED-37F1-A4C2-FA8CE217167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ítulo 1"/>
          <p:cNvSpPr txBox="1">
            <a:spLocks/>
          </p:cNvSpPr>
          <p:nvPr/>
        </p:nvSpPr>
        <p:spPr>
          <a:xfrm>
            <a:off x="450098" y="150126"/>
            <a:ext cx="9062393" cy="68921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DO" sz="40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nombre </a:t>
            </a:r>
            <a:r>
              <a:rPr lang="es-DO" sz="40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DO" sz="4000" b="1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Isacar</a:t>
            </a:r>
            <a:endParaRPr lang="en-US" sz="4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450098" y="839338"/>
            <a:ext cx="11291804" cy="601866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50000"/>
              </a:lnSpc>
            </a:pPr>
            <a:r>
              <a:rPr lang="es-MX" sz="27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Isacar</a:t>
            </a:r>
            <a:r>
              <a:rPr lang="es-MX" sz="27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MX" sz="2700" b="1" dirty="0">
                <a:latin typeface="Calibri" panose="020F0502020204030204" pitchFamily="34" charset="0"/>
                <a:cs typeface="Calibri" panose="020F0502020204030204" pitchFamily="34" charset="0"/>
              </a:rPr>
              <a:t>era el </a:t>
            </a:r>
            <a:r>
              <a:rPr lang="es-MX" sz="27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noveno </a:t>
            </a:r>
            <a:r>
              <a:rPr lang="es-MX" sz="2700" b="1" dirty="0">
                <a:latin typeface="Calibri" panose="020F0502020204030204" pitchFamily="34" charset="0"/>
                <a:cs typeface="Calibri" panose="020F0502020204030204" pitchFamily="34" charset="0"/>
              </a:rPr>
              <a:t>hijo de Jacob y el quinto hijo de Lea, la primera </a:t>
            </a:r>
            <a:r>
              <a:rPr lang="es-MX" sz="27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esposa. De </a:t>
            </a:r>
            <a:r>
              <a:rPr lang="es-MX" sz="2700" b="1" dirty="0" err="1">
                <a:latin typeface="Calibri" panose="020F0502020204030204" pitchFamily="34" charset="0"/>
                <a:cs typeface="Calibri" panose="020F0502020204030204" pitchFamily="34" charset="0"/>
              </a:rPr>
              <a:t>Isacar</a:t>
            </a:r>
            <a:r>
              <a:rPr lang="es-MX" sz="2700" b="1" dirty="0">
                <a:latin typeface="Calibri" panose="020F0502020204030204" pitchFamily="34" charset="0"/>
                <a:cs typeface="Calibri" panose="020F0502020204030204" pitchFamily="34" charset="0"/>
              </a:rPr>
              <a:t> como individuo la Biblia guarda silencio después de registrar </a:t>
            </a:r>
            <a:r>
              <a:rPr lang="es-MX" sz="27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su nacimiento</a:t>
            </a:r>
            <a:r>
              <a:rPr lang="es-MX" sz="2700" b="1" dirty="0">
                <a:latin typeface="Calibri" panose="020F0502020204030204" pitchFamily="34" charset="0"/>
                <a:cs typeface="Calibri" panose="020F0502020204030204" pitchFamily="34" charset="0"/>
              </a:rPr>
              <a:t>. De sus asociaciones con sus hermanos, nada sabemos; pero </a:t>
            </a:r>
            <a:r>
              <a:rPr lang="es-MX" sz="27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la </a:t>
            </a:r>
            <a:r>
              <a:rPr lang="es-MX" sz="2700" b="1" dirty="0">
                <a:latin typeface="Calibri" panose="020F0502020204030204" pitchFamily="34" charset="0"/>
                <a:cs typeface="Calibri" panose="020F0502020204030204" pitchFamily="34" charset="0"/>
              </a:rPr>
              <a:t>bendición del anciano y moribundo padre revela la historia de la vida </a:t>
            </a:r>
            <a:r>
              <a:rPr lang="es-MX" sz="27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de abnegación y sacrificio </a:t>
            </a:r>
            <a:r>
              <a:rPr lang="es-MX" sz="2700" b="1" dirty="0"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MX" sz="2700" b="1" dirty="0" err="1">
                <a:latin typeface="Calibri" panose="020F0502020204030204" pitchFamily="34" charset="0"/>
                <a:cs typeface="Calibri" panose="020F0502020204030204" pitchFamily="34" charset="0"/>
              </a:rPr>
              <a:t>Isacar</a:t>
            </a:r>
            <a:r>
              <a:rPr lang="es-MX" sz="2700" b="1" dirty="0">
                <a:latin typeface="Calibri" panose="020F0502020204030204" pitchFamily="34" charset="0"/>
                <a:cs typeface="Calibri" panose="020F0502020204030204" pitchFamily="34" charset="0"/>
              </a:rPr>
              <a:t>, y su espíritu </a:t>
            </a:r>
            <a:r>
              <a:rPr lang="es-MX" sz="27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manso y  tranquilo.</a:t>
            </a:r>
          </a:p>
          <a:p>
            <a:pPr algn="just">
              <a:lnSpc>
                <a:spcPct val="150000"/>
              </a:lnSpc>
            </a:pPr>
            <a:r>
              <a:rPr lang="es-MX" sz="2700" b="1" dirty="0">
                <a:latin typeface="Calibri" panose="020F0502020204030204" pitchFamily="34" charset="0"/>
                <a:cs typeface="Calibri" panose="020F0502020204030204" pitchFamily="34" charset="0"/>
              </a:rPr>
              <a:t>Jacob lo comparó con el </a:t>
            </a:r>
            <a:r>
              <a:rPr lang="es-MX" sz="27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asno o </a:t>
            </a:r>
            <a:r>
              <a:rPr lang="es-MX" sz="2700" b="1" dirty="0">
                <a:latin typeface="Calibri" panose="020F0502020204030204" pitchFamily="34" charset="0"/>
                <a:cs typeface="Calibri" panose="020F0502020204030204" pitchFamily="34" charset="0"/>
              </a:rPr>
              <a:t>burro </a:t>
            </a:r>
            <a:r>
              <a:rPr lang="es-MX" sz="27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paciente, que lleva dos cargas tan </a:t>
            </a:r>
            <a:r>
              <a:rPr lang="es-MX" sz="2700" b="1" dirty="0">
                <a:latin typeface="Calibri" panose="020F0502020204030204" pitchFamily="34" charset="0"/>
                <a:cs typeface="Calibri" panose="020F0502020204030204" pitchFamily="34" charset="0"/>
              </a:rPr>
              <a:t>pesadas </a:t>
            </a:r>
            <a:r>
              <a:rPr lang="es-MX" sz="27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MX" sz="2700" b="1" dirty="0">
                <a:latin typeface="Calibri" panose="020F0502020204030204" pitchFamily="34" charset="0"/>
                <a:cs typeface="Calibri" panose="020F0502020204030204" pitchFamily="34" charset="0"/>
              </a:rPr>
              <a:t>se agacha </a:t>
            </a:r>
            <a:r>
              <a:rPr lang="es-MX" sz="27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debajo de ellas</a:t>
            </a:r>
            <a:r>
              <a:rPr lang="es-MX" sz="2700" b="1" dirty="0">
                <a:latin typeface="Calibri" panose="020F0502020204030204" pitchFamily="34" charset="0"/>
                <a:cs typeface="Calibri" panose="020F0502020204030204" pitchFamily="34" charset="0"/>
              </a:rPr>
              <a:t>. El hecho de que este no es un animal ordinario, </a:t>
            </a:r>
            <a:r>
              <a:rPr lang="es-MX" sz="27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sino uno </a:t>
            </a:r>
            <a:r>
              <a:rPr lang="es-MX" sz="27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“fuerte”, </a:t>
            </a:r>
            <a:r>
              <a:rPr lang="es-MX" sz="2700" b="1" dirty="0">
                <a:latin typeface="Calibri" panose="020F0502020204030204" pitchFamily="34" charset="0"/>
                <a:cs typeface="Calibri" panose="020F0502020204030204" pitchFamily="34" charset="0"/>
              </a:rPr>
              <a:t>indica </a:t>
            </a:r>
            <a:r>
              <a:rPr lang="es-MX" sz="27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fortaleza del carácter de </a:t>
            </a:r>
            <a:r>
              <a:rPr lang="es-MX" sz="2700" b="1" dirty="0" err="1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Isacar</a:t>
            </a:r>
            <a:r>
              <a:rPr lang="es-MX" sz="27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39345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2">
            <a:extLst>
              <a:ext uri="{FF2B5EF4-FFF2-40B4-BE49-F238E27FC236}">
                <a16:creationId xmlns="" xmlns:a16="http://schemas.microsoft.com/office/drawing/2014/main" id="{BCAAF9C1-F1ED-37F1-A4C2-FA8CE217167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ítulo 1"/>
          <p:cNvSpPr txBox="1">
            <a:spLocks/>
          </p:cNvSpPr>
          <p:nvPr/>
        </p:nvSpPr>
        <p:spPr>
          <a:xfrm>
            <a:off x="295146" y="150126"/>
            <a:ext cx="9217345" cy="68921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40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s-MX" sz="3600" b="1" dirty="0" smtClean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Profecía </a:t>
            </a:r>
            <a:r>
              <a:rPr lang="es-MX" sz="3600" b="1" dirty="0" smtClean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Jacob acerca de </a:t>
            </a:r>
            <a:r>
              <a:rPr lang="es-MX" sz="3600" b="1" dirty="0" err="1" smtClean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Isacar</a:t>
            </a:r>
            <a:endParaRPr lang="en-US" sz="3600" b="1" dirty="0">
              <a:solidFill>
                <a:srgbClr val="92D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476518" y="1094704"/>
            <a:ext cx="9762186" cy="576329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50000"/>
              </a:lnSpc>
            </a:pPr>
            <a:r>
              <a:rPr lang="es-MX" sz="32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s-MX" sz="3200" b="1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Isacar</a:t>
            </a:r>
            <a:r>
              <a:rPr lang="es-MX" sz="32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es-MX" sz="32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MX" sz="32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asno </a:t>
            </a:r>
            <a:r>
              <a:rPr lang="es-MX" sz="32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fuerte que </a:t>
            </a:r>
            <a:r>
              <a:rPr lang="es-MX" sz="32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 recuesta entre </a:t>
            </a:r>
            <a:r>
              <a:rPr lang="es-MX" sz="32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los apriscos</a:t>
            </a:r>
            <a:r>
              <a:rPr lang="es-MX" sz="32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”. </a:t>
            </a:r>
            <a:r>
              <a:rPr lang="es-MX" sz="3200" b="1" dirty="0">
                <a:latin typeface="Calibri" panose="020F0502020204030204" pitchFamily="34" charset="0"/>
                <a:cs typeface="Calibri" panose="020F0502020204030204" pitchFamily="34" charset="0"/>
              </a:rPr>
              <a:t>Luego el patriarca revela el secreto de </a:t>
            </a:r>
            <a:r>
              <a:rPr lang="es-MX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la abnegación </a:t>
            </a:r>
            <a:r>
              <a:rPr lang="es-MX" sz="3200" b="1" dirty="0"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MX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Isacar</a:t>
            </a:r>
            <a:r>
              <a:rPr lang="es-MX" sz="3200" b="1" dirty="0">
                <a:latin typeface="Calibri" panose="020F0502020204030204" pitchFamily="34" charset="0"/>
                <a:cs typeface="Calibri" panose="020F0502020204030204" pitchFamily="34" charset="0"/>
              </a:rPr>
              <a:t> al declarar el motivo que lo puso en acción para llevar </a:t>
            </a:r>
            <a:r>
              <a:rPr lang="es-MX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la  doble </a:t>
            </a:r>
            <a:r>
              <a:rPr lang="es-MX" sz="3200" b="1" dirty="0">
                <a:latin typeface="Calibri" panose="020F0502020204030204" pitchFamily="34" charset="0"/>
                <a:cs typeface="Calibri" panose="020F0502020204030204" pitchFamily="34" charset="0"/>
              </a:rPr>
              <a:t>carga: </a:t>
            </a:r>
            <a:r>
              <a:rPr lang="es-MX" sz="32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“Y vio que el descanso era bueno, y que la tierra era deleitosa; y</a:t>
            </a:r>
            <a:r>
              <a:rPr lang="es-MX" sz="32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bajó </a:t>
            </a:r>
            <a:r>
              <a:rPr lang="es-MX" sz="32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 hombro para llevar, </a:t>
            </a:r>
            <a:r>
              <a:rPr lang="es-MX" sz="32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</a:t>
            </a:r>
            <a:r>
              <a:rPr lang="es-MX" sz="32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sirvió en tributo</a:t>
            </a:r>
            <a:r>
              <a:rPr lang="es-MX" sz="32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  <a:r>
              <a:rPr lang="es-MX" sz="32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MX" sz="32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s-MX" sz="32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Génesis 49:14-15)</a:t>
            </a:r>
            <a:r>
              <a:rPr lang="es-MX" sz="3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s-MX" sz="3200" b="1" dirty="0">
              <a:solidFill>
                <a:schemeClr val="accent4">
                  <a:lumMod val="40000"/>
                  <a:lumOff val="6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499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2">
            <a:extLst>
              <a:ext uri="{FF2B5EF4-FFF2-40B4-BE49-F238E27FC236}">
                <a16:creationId xmlns="" xmlns:a16="http://schemas.microsoft.com/office/drawing/2014/main" id="{BCAAF9C1-F1ED-37F1-A4C2-FA8CE217167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ítulo 1"/>
          <p:cNvSpPr txBox="1">
            <a:spLocks/>
          </p:cNvSpPr>
          <p:nvPr/>
        </p:nvSpPr>
        <p:spPr>
          <a:xfrm>
            <a:off x="553792" y="150126"/>
            <a:ext cx="8958699" cy="68921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40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Portadores de cargas</a:t>
            </a:r>
            <a:endParaRPr lang="en-US" sz="4000" b="1" dirty="0">
              <a:solidFill>
                <a:schemeClr val="accent3">
                  <a:lumMod val="60000"/>
                  <a:lumOff val="4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746976" y="839338"/>
            <a:ext cx="9543244" cy="601866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50000"/>
              </a:lnSpc>
            </a:pPr>
            <a:r>
              <a:rPr lang="es-MX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Muchos </a:t>
            </a:r>
            <a:r>
              <a:rPr lang="es-MX" sz="3200" b="1" dirty="0">
                <a:latin typeface="Calibri" panose="020F0502020204030204" pitchFamily="34" charset="0"/>
                <a:cs typeface="Calibri" panose="020F0502020204030204" pitchFamily="34" charset="0"/>
              </a:rPr>
              <a:t>pierden la bendición </a:t>
            </a:r>
            <a:r>
              <a:rPr lang="es-MX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al murmurar </a:t>
            </a:r>
            <a:r>
              <a:rPr lang="es-MX" sz="3200" b="1" dirty="0">
                <a:latin typeface="Calibri" panose="020F0502020204030204" pitchFamily="34" charset="0"/>
                <a:cs typeface="Calibri" panose="020F0502020204030204" pitchFamily="34" charset="0"/>
              </a:rPr>
              <a:t>y </a:t>
            </a:r>
            <a:r>
              <a:rPr lang="es-MX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quejarse </a:t>
            </a:r>
            <a:r>
              <a:rPr lang="es-MX" sz="3200" b="1" dirty="0">
                <a:latin typeface="Calibri" panose="020F0502020204030204" pitchFamily="34" charset="0"/>
                <a:cs typeface="Calibri" panose="020F0502020204030204" pitchFamily="34" charset="0"/>
              </a:rPr>
              <a:t>cuando se les </a:t>
            </a:r>
            <a:r>
              <a:rPr lang="es-MX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exige llevar </a:t>
            </a:r>
            <a:r>
              <a:rPr lang="es-MX" sz="3200" b="1" dirty="0">
                <a:latin typeface="Calibri" panose="020F0502020204030204" pitchFamily="34" charset="0"/>
                <a:cs typeface="Calibri" panose="020F0502020204030204" pitchFamily="34" charset="0"/>
              </a:rPr>
              <a:t>una doble carga. Pero </a:t>
            </a:r>
            <a:r>
              <a:rPr lang="es-MX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Isacar</a:t>
            </a:r>
            <a:r>
              <a:rPr lang="es-MX" sz="3200" b="1" dirty="0">
                <a:latin typeface="Calibri" panose="020F0502020204030204" pitchFamily="34" charset="0"/>
                <a:cs typeface="Calibri" panose="020F0502020204030204" pitchFamily="34" charset="0"/>
              </a:rPr>
              <a:t> estaba sostenido por el pensamiento de </a:t>
            </a:r>
            <a:r>
              <a:rPr lang="es-MX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la tierra </a:t>
            </a:r>
            <a:r>
              <a:rPr lang="es-MX" sz="3200" b="1" dirty="0">
                <a:latin typeface="Calibri" panose="020F0502020204030204" pitchFamily="34" charset="0"/>
                <a:cs typeface="Calibri" panose="020F0502020204030204" pitchFamily="34" charset="0"/>
              </a:rPr>
              <a:t>deleitosa </a:t>
            </a:r>
            <a:r>
              <a:rPr lang="es-MX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que le aguardaba </a:t>
            </a:r>
            <a:r>
              <a:rPr lang="es-MX" sz="3200" b="1" dirty="0">
                <a:latin typeface="Calibri" panose="020F0502020204030204" pitchFamily="34" charset="0"/>
                <a:cs typeface="Calibri" panose="020F0502020204030204" pitchFamily="34" charset="0"/>
              </a:rPr>
              <a:t>y </a:t>
            </a:r>
            <a:r>
              <a:rPr lang="es-MX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el descanso que le esperaba. </a:t>
            </a:r>
            <a:r>
              <a:rPr lang="es-MX" sz="3200" b="1" dirty="0">
                <a:latin typeface="Calibri" panose="020F0502020204030204" pitchFamily="34" charset="0"/>
                <a:cs typeface="Calibri" panose="020F0502020204030204" pitchFamily="34" charset="0"/>
              </a:rPr>
              <a:t>La misma </a:t>
            </a:r>
            <a:r>
              <a:rPr lang="es-MX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esperanza sostendrá </a:t>
            </a:r>
            <a:r>
              <a:rPr lang="es-MX" sz="3200" b="1" dirty="0">
                <a:latin typeface="Calibri" panose="020F0502020204030204" pitchFamily="34" charset="0"/>
                <a:cs typeface="Calibri" panose="020F0502020204030204" pitchFamily="34" charset="0"/>
              </a:rPr>
              <a:t>a los </a:t>
            </a:r>
            <a:r>
              <a:rPr lang="es-MX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portadores de cargas en </a:t>
            </a:r>
            <a:r>
              <a:rPr lang="es-MX" sz="3200" b="1" dirty="0">
                <a:latin typeface="Calibri" panose="020F0502020204030204" pitchFamily="34" charset="0"/>
                <a:cs typeface="Calibri" panose="020F0502020204030204" pitchFamily="34" charset="0"/>
              </a:rPr>
              <a:t>la actualidad.</a:t>
            </a:r>
            <a:endParaRPr lang="es-MX" sz="3200" b="1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3853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2">
            <a:extLst>
              <a:ext uri="{FF2B5EF4-FFF2-40B4-BE49-F238E27FC236}">
                <a16:creationId xmlns="" xmlns:a16="http://schemas.microsoft.com/office/drawing/2014/main" id="{BCAAF9C1-F1ED-37F1-A4C2-FA8CE217167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ítulo 1"/>
          <p:cNvSpPr txBox="1">
            <a:spLocks/>
          </p:cNvSpPr>
          <p:nvPr/>
        </p:nvSpPr>
        <p:spPr>
          <a:xfrm>
            <a:off x="295146" y="150126"/>
            <a:ext cx="9217345" cy="68921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450098" y="502276"/>
            <a:ext cx="10883310" cy="570534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50000"/>
              </a:lnSpc>
            </a:pPr>
            <a:r>
              <a:rPr lang="es-MX" sz="2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En </a:t>
            </a:r>
            <a:r>
              <a:rPr lang="es-MX" sz="2600" b="1" dirty="0">
                <a:latin typeface="Calibri" panose="020F0502020204030204" pitchFamily="34" charset="0"/>
                <a:cs typeface="Calibri" panose="020F0502020204030204" pitchFamily="34" charset="0"/>
              </a:rPr>
              <a:t>la batalla de </a:t>
            </a:r>
            <a:r>
              <a:rPr lang="es-MX" sz="2600" b="1" dirty="0" err="1">
                <a:latin typeface="Calibri" panose="020F0502020204030204" pitchFamily="34" charset="0"/>
                <a:cs typeface="Calibri" panose="020F0502020204030204" pitchFamily="34" charset="0"/>
              </a:rPr>
              <a:t>Meguido</a:t>
            </a:r>
            <a:r>
              <a:rPr lang="es-MX" sz="2600" b="1" dirty="0">
                <a:latin typeface="Calibri" panose="020F0502020204030204" pitchFamily="34" charset="0"/>
                <a:cs typeface="Calibri" panose="020F0502020204030204" pitchFamily="34" charset="0"/>
              </a:rPr>
              <a:t> encontramos a </a:t>
            </a:r>
            <a:r>
              <a:rPr lang="es-MX" sz="2600" b="1" dirty="0" err="1">
                <a:latin typeface="Calibri" panose="020F0502020204030204" pitchFamily="34" charset="0"/>
                <a:cs typeface="Calibri" panose="020F0502020204030204" pitchFamily="34" charset="0"/>
              </a:rPr>
              <a:t>Isacar</a:t>
            </a:r>
            <a:r>
              <a:rPr lang="es-MX" sz="2600" b="1" dirty="0">
                <a:latin typeface="Calibri" panose="020F0502020204030204" pitchFamily="34" charset="0"/>
                <a:cs typeface="Calibri" panose="020F0502020204030204" pitchFamily="34" charset="0"/>
              </a:rPr>
              <a:t> fiel al carácter descrito en </a:t>
            </a:r>
            <a:r>
              <a:rPr lang="es-MX" sz="2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la bendición de </a:t>
            </a:r>
            <a:r>
              <a:rPr lang="es-MX" sz="2600" b="1" dirty="0">
                <a:latin typeface="Calibri" panose="020F0502020204030204" pitchFamily="34" charset="0"/>
                <a:cs typeface="Calibri" panose="020F0502020204030204" pitchFamily="34" charset="0"/>
              </a:rPr>
              <a:t>Jacob. </a:t>
            </a:r>
            <a:r>
              <a:rPr lang="es-MX" sz="26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“Caudillos también de </a:t>
            </a:r>
            <a:r>
              <a:rPr lang="es-MX" sz="2600" b="1" dirty="0" err="1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Isacar</a:t>
            </a:r>
            <a:r>
              <a:rPr lang="es-MX" sz="26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fueron </a:t>
            </a:r>
            <a:r>
              <a:rPr lang="es-MX" sz="26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 Débora</a:t>
            </a:r>
            <a:r>
              <a:rPr lang="es-MX" sz="26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lang="es-MX" sz="26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 </a:t>
            </a:r>
            <a:r>
              <a:rPr lang="es-MX" sz="26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como </a:t>
            </a:r>
            <a:r>
              <a:rPr lang="es-MX" sz="2600" b="1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Barac</a:t>
            </a:r>
            <a:r>
              <a:rPr lang="es-MX" sz="26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MX" sz="26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también </a:t>
            </a:r>
            <a:r>
              <a:rPr lang="es-MX" sz="2600" b="1" dirty="0" err="1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Isacar</a:t>
            </a:r>
            <a:r>
              <a:rPr lang="es-MX" sz="26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” </a:t>
            </a:r>
            <a:r>
              <a:rPr lang="es-MX" sz="26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s-MX" sz="26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Jueces 5:15). </a:t>
            </a:r>
            <a:r>
              <a:rPr lang="es-MX" sz="2600" b="1" dirty="0">
                <a:latin typeface="Calibri" panose="020F0502020204030204" pitchFamily="34" charset="0"/>
                <a:cs typeface="Calibri" panose="020F0502020204030204" pitchFamily="34" charset="0"/>
              </a:rPr>
              <a:t>Por las palabras </a:t>
            </a:r>
            <a:r>
              <a:rPr lang="es-MX" sz="2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de Débora</a:t>
            </a:r>
            <a:r>
              <a:rPr lang="es-MX" sz="2600" b="1" dirty="0">
                <a:latin typeface="Calibri" panose="020F0502020204030204" pitchFamily="34" charset="0"/>
                <a:cs typeface="Calibri" panose="020F0502020204030204" pitchFamily="34" charset="0"/>
              </a:rPr>
              <a:t>, parecería que </a:t>
            </a:r>
            <a:r>
              <a:rPr lang="es-MX" sz="2600" b="1" dirty="0" err="1">
                <a:latin typeface="Calibri" panose="020F0502020204030204" pitchFamily="34" charset="0"/>
                <a:cs typeface="Calibri" panose="020F0502020204030204" pitchFamily="34" charset="0"/>
              </a:rPr>
              <a:t>Isacar</a:t>
            </a:r>
            <a:r>
              <a:rPr lang="es-MX" sz="2600" b="1" dirty="0">
                <a:latin typeface="Calibri" panose="020F0502020204030204" pitchFamily="34" charset="0"/>
                <a:cs typeface="Calibri" panose="020F0502020204030204" pitchFamily="34" charset="0"/>
              </a:rPr>
              <a:t> llevaba la carga de la batalla aun más </a:t>
            </a:r>
            <a:r>
              <a:rPr lang="es-MX" sz="2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que </a:t>
            </a:r>
            <a:r>
              <a:rPr lang="es-MX" sz="2600" b="1" dirty="0" err="1">
                <a:latin typeface="Calibri" panose="020F0502020204030204" pitchFamily="34" charset="0"/>
                <a:cs typeface="Calibri" panose="020F0502020204030204" pitchFamily="34" charset="0"/>
              </a:rPr>
              <a:t>Barac</a:t>
            </a:r>
            <a:r>
              <a:rPr lang="es-MX" sz="2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s-MX" sz="2600" b="1" dirty="0">
                <a:latin typeface="Calibri" panose="020F0502020204030204" pitchFamily="34" charset="0"/>
                <a:cs typeface="Calibri" panose="020F0502020204030204" pitchFamily="34" charset="0"/>
              </a:rPr>
              <a:t>La misma característica es </a:t>
            </a:r>
            <a:r>
              <a:rPr lang="es-MX" sz="2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destacada </a:t>
            </a:r>
            <a:r>
              <a:rPr lang="es-MX" sz="2600" b="1" dirty="0"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MX" sz="2600" b="1" dirty="0" err="1">
                <a:latin typeface="Calibri" panose="020F0502020204030204" pitchFamily="34" charset="0"/>
                <a:cs typeface="Calibri" panose="020F0502020204030204" pitchFamily="34" charset="0"/>
              </a:rPr>
              <a:t>Isacar</a:t>
            </a:r>
            <a:r>
              <a:rPr lang="es-MX" sz="2600" b="1" dirty="0">
                <a:latin typeface="Calibri" panose="020F0502020204030204" pitchFamily="34" charset="0"/>
                <a:cs typeface="Calibri" panose="020F0502020204030204" pitchFamily="34" charset="0"/>
              </a:rPr>
              <a:t> cuando todas las tribus se </a:t>
            </a:r>
            <a:r>
              <a:rPr lang="es-MX" sz="2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reunieron para </a:t>
            </a:r>
            <a:r>
              <a:rPr lang="es-MX" sz="2600" b="1" dirty="0">
                <a:latin typeface="Calibri" panose="020F0502020204030204" pitchFamily="34" charset="0"/>
                <a:cs typeface="Calibri" panose="020F0502020204030204" pitchFamily="34" charset="0"/>
              </a:rPr>
              <a:t>coronar a David rey de Israel. </a:t>
            </a:r>
            <a:r>
              <a:rPr lang="es-MX" sz="2600" b="1" dirty="0" err="1">
                <a:latin typeface="Calibri" panose="020F0502020204030204" pitchFamily="34" charset="0"/>
                <a:cs typeface="Calibri" panose="020F0502020204030204" pitchFamily="34" charset="0"/>
              </a:rPr>
              <a:t>Isacar</a:t>
            </a:r>
            <a:r>
              <a:rPr lang="es-MX" sz="2600" b="1" dirty="0">
                <a:latin typeface="Calibri" panose="020F0502020204030204" pitchFamily="34" charset="0"/>
                <a:cs typeface="Calibri" panose="020F0502020204030204" pitchFamily="34" charset="0"/>
              </a:rPr>
              <a:t> tenía un claro discernimiento. </a:t>
            </a:r>
            <a:r>
              <a:rPr lang="es-MX" sz="2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El registro </a:t>
            </a:r>
            <a:r>
              <a:rPr lang="es-MX" sz="2600" b="1" dirty="0">
                <a:latin typeface="Calibri" panose="020F0502020204030204" pitchFamily="34" charset="0"/>
                <a:cs typeface="Calibri" panose="020F0502020204030204" pitchFamily="34" charset="0"/>
              </a:rPr>
              <a:t>indica, </a:t>
            </a:r>
            <a:r>
              <a:rPr lang="es-MX" sz="26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“De los hijos de </a:t>
            </a:r>
            <a:r>
              <a:rPr lang="es-MX" sz="2600" b="1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Isacar</a:t>
            </a:r>
            <a:r>
              <a:rPr lang="es-MX" sz="26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doscientos principales, </a:t>
            </a:r>
            <a:r>
              <a:rPr lang="es-MX" sz="26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entendidos </a:t>
            </a:r>
            <a:r>
              <a:rPr lang="es-MX" sz="26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 los tiempos, y </a:t>
            </a:r>
            <a:r>
              <a:rPr lang="es-MX" sz="26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 sabían </a:t>
            </a:r>
            <a:r>
              <a:rPr lang="es-MX" sz="26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 que Israel debía </a:t>
            </a:r>
            <a:r>
              <a:rPr lang="es-MX" sz="26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hacer, cuyo dicho seguían todos sus hermanos” </a:t>
            </a:r>
            <a:r>
              <a:rPr lang="es-MX" sz="26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s-MX" sz="26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</a:t>
            </a:r>
            <a:r>
              <a:rPr lang="es-MX" sz="26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Crónicas </a:t>
            </a:r>
            <a:r>
              <a:rPr lang="es-MX" sz="26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12:32)</a:t>
            </a:r>
            <a:r>
              <a:rPr lang="es-MX" sz="26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s-MX" sz="3000" b="1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18088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2">
            <a:extLst>
              <a:ext uri="{FF2B5EF4-FFF2-40B4-BE49-F238E27FC236}">
                <a16:creationId xmlns="" xmlns:a16="http://schemas.microsoft.com/office/drawing/2014/main" id="{BCAAF9C1-F1ED-37F1-A4C2-FA8CE217167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ítulo 1"/>
          <p:cNvSpPr txBox="1">
            <a:spLocks/>
          </p:cNvSpPr>
          <p:nvPr/>
        </p:nvSpPr>
        <p:spPr>
          <a:xfrm>
            <a:off x="295146" y="150126"/>
            <a:ext cx="9217345" cy="68921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450098" y="502276"/>
            <a:ext cx="9157541" cy="570534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50000"/>
              </a:lnSpc>
            </a:pPr>
            <a:endParaRPr lang="es-DO" sz="2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DO" sz="2800" b="1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Representaban </a:t>
            </a:r>
            <a:r>
              <a:rPr lang="es-MX" sz="2800" b="1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hombres </a:t>
            </a:r>
            <a:r>
              <a:rPr lang="es-MX" sz="28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 llevaban </a:t>
            </a:r>
            <a:r>
              <a:rPr lang="es-MX" sz="2800" b="1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pesadas responsabilidades</a:t>
            </a:r>
            <a:r>
              <a:rPr lang="es-MX" sz="28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pilares en la causa de </a:t>
            </a:r>
            <a:r>
              <a:rPr lang="es-MX" sz="2800" b="1" dirty="0" smtClean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Dios. </a:t>
            </a:r>
            <a:r>
              <a:rPr lang="es-MX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No </a:t>
            </a:r>
            <a:r>
              <a:rPr lang="es-MX" sz="2800" b="1" dirty="0">
                <a:latin typeface="Calibri" panose="020F0502020204030204" pitchFamily="34" charset="0"/>
                <a:cs typeface="Calibri" panose="020F0502020204030204" pitchFamily="34" charset="0"/>
              </a:rPr>
              <a:t>eran como Zabulón, expertos guerreros, listos para </a:t>
            </a:r>
            <a:r>
              <a:rPr lang="es-MX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lanzarse impulsivamente </a:t>
            </a:r>
            <a:r>
              <a:rPr lang="es-MX" sz="2800" b="1" dirty="0">
                <a:latin typeface="Calibri" panose="020F0502020204030204" pitchFamily="34" charset="0"/>
                <a:cs typeface="Calibri" panose="020F0502020204030204" pitchFamily="34" charset="0"/>
              </a:rPr>
              <a:t>en la parte más intensa del combate ante una notificación </a:t>
            </a:r>
            <a:r>
              <a:rPr lang="es-MX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de última </a:t>
            </a:r>
            <a:r>
              <a:rPr lang="es-MX" sz="2800" b="1" dirty="0">
                <a:latin typeface="Calibri" panose="020F0502020204030204" pitchFamily="34" charset="0"/>
                <a:cs typeface="Calibri" panose="020F0502020204030204" pitchFamily="34" charset="0"/>
              </a:rPr>
              <a:t>hora; pero </a:t>
            </a:r>
            <a:r>
              <a:rPr lang="es-MX" sz="2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eran capaces de planear la batalla, y llevar la carga </a:t>
            </a:r>
            <a:r>
              <a:rPr lang="es-MX" sz="28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 </a:t>
            </a:r>
            <a:r>
              <a:rPr lang="es-DO" sz="28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trabajo</a:t>
            </a:r>
            <a:r>
              <a:rPr lang="es-DO" sz="2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s-MX" sz="28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just">
              <a:lnSpc>
                <a:spcPct val="150000"/>
              </a:lnSpc>
            </a:pPr>
            <a:endParaRPr lang="es-MX" sz="3000" b="1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31897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2">
            <a:extLst>
              <a:ext uri="{FF2B5EF4-FFF2-40B4-BE49-F238E27FC236}">
                <a16:creationId xmlns="" xmlns:a16="http://schemas.microsoft.com/office/drawing/2014/main" id="{BCAAF9C1-F1ED-37F1-A4C2-FA8CE217167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ítulo 1"/>
          <p:cNvSpPr txBox="1">
            <a:spLocks/>
          </p:cNvSpPr>
          <p:nvPr/>
        </p:nvSpPr>
        <p:spPr>
          <a:xfrm>
            <a:off x="295146" y="150126"/>
            <a:ext cx="9217345" cy="68921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40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El carácter perfecto de Cristo</a:t>
            </a:r>
            <a:endParaRPr lang="en-US" sz="4000" b="1" dirty="0">
              <a:solidFill>
                <a:schemeClr val="accent3">
                  <a:lumMod val="60000"/>
                  <a:lumOff val="4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450098" y="839338"/>
            <a:ext cx="10046184" cy="601866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50000"/>
              </a:lnSpc>
            </a:pPr>
            <a:r>
              <a:rPr lang="es-MX" sz="3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Se necesitan </a:t>
            </a:r>
            <a:r>
              <a:rPr lang="es-MX" sz="3000" b="1" dirty="0">
                <a:latin typeface="Calibri" panose="020F0502020204030204" pitchFamily="34" charset="0"/>
                <a:cs typeface="Calibri" panose="020F0502020204030204" pitchFamily="34" charset="0"/>
              </a:rPr>
              <a:t>todas las diferentes fases del carácter cristiano para representar </a:t>
            </a:r>
            <a:r>
              <a:rPr lang="es-MX" sz="3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el </a:t>
            </a:r>
            <a:r>
              <a:rPr lang="es-DO" sz="3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carácter </a:t>
            </a:r>
            <a:r>
              <a:rPr lang="es-DO" sz="3000" b="1" dirty="0">
                <a:latin typeface="Calibri" panose="020F0502020204030204" pitchFamily="34" charset="0"/>
                <a:cs typeface="Calibri" panose="020F0502020204030204" pitchFamily="34" charset="0"/>
              </a:rPr>
              <a:t>perfecto de </a:t>
            </a:r>
            <a:r>
              <a:rPr lang="es-DO" sz="3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Cristo. </a:t>
            </a:r>
            <a:r>
              <a:rPr lang="es-MX" sz="3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El portador de la carga  abnegado ocupa un lugar tan importante en la obra de Dios como el rey de Judá </a:t>
            </a:r>
            <a:r>
              <a:rPr lang="es-MX" sz="3000" b="1" dirty="0">
                <a:latin typeface="Calibri" panose="020F0502020204030204" pitchFamily="34" charset="0"/>
                <a:cs typeface="Calibri" panose="020F0502020204030204" pitchFamily="34" charset="0"/>
              </a:rPr>
              <a:t>o el maestro levítico.</a:t>
            </a:r>
          </a:p>
          <a:p>
            <a:pPr algn="just">
              <a:lnSpc>
                <a:spcPct val="150000"/>
              </a:lnSpc>
            </a:pPr>
            <a:endParaRPr lang="es-MX" sz="30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MX" sz="3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Habrá </a:t>
            </a:r>
            <a:r>
              <a:rPr lang="es-MX" sz="3000" b="1" dirty="0">
                <a:latin typeface="Calibri" panose="020F0502020204030204" pitchFamily="34" charset="0"/>
                <a:cs typeface="Calibri" panose="020F0502020204030204" pitchFamily="34" charset="0"/>
              </a:rPr>
              <a:t>doce mil de cada clase en esa maravillosa compañía, </a:t>
            </a:r>
            <a:endParaRPr lang="es-MX" sz="30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MX" sz="3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s-MX" sz="3000" b="1" dirty="0">
                <a:latin typeface="Calibri" panose="020F0502020204030204" pitchFamily="34" charset="0"/>
                <a:cs typeface="Calibri" panose="020F0502020204030204" pitchFamily="34" charset="0"/>
              </a:rPr>
              <a:t>los </a:t>
            </a:r>
            <a:r>
              <a:rPr lang="es-MX" sz="3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ciento cuarenta </a:t>
            </a:r>
            <a:r>
              <a:rPr lang="es-MX" sz="3000" b="1" dirty="0">
                <a:latin typeface="Calibri" panose="020F0502020204030204" pitchFamily="34" charset="0"/>
                <a:cs typeface="Calibri" panose="020F0502020204030204" pitchFamily="34" charset="0"/>
              </a:rPr>
              <a:t>y cuatro </a:t>
            </a:r>
            <a:r>
              <a:rPr lang="es-MX" sz="3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mil, </a:t>
            </a:r>
            <a:r>
              <a:rPr lang="es-MX" sz="3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“que </a:t>
            </a:r>
            <a:r>
              <a:rPr lang="es-MX" sz="3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siguen al Cordero por dondequiera que vaya”.</a:t>
            </a:r>
          </a:p>
        </p:txBody>
      </p:sp>
    </p:spTree>
    <p:extLst>
      <p:ext uri="{BB962C8B-B14F-4D97-AF65-F5344CB8AC3E}">
        <p14:creationId xmlns:p14="http://schemas.microsoft.com/office/powerpoint/2010/main" val="7521845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2">
            <a:extLst>
              <a:ext uri="{FF2B5EF4-FFF2-40B4-BE49-F238E27FC236}">
                <a16:creationId xmlns="" xmlns:a16="http://schemas.microsoft.com/office/drawing/2014/main" id="{BCAAF9C1-F1ED-37F1-A4C2-FA8CE217167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ítulo 1"/>
          <p:cNvSpPr txBox="1">
            <a:spLocks/>
          </p:cNvSpPr>
          <p:nvPr/>
        </p:nvSpPr>
        <p:spPr>
          <a:xfrm>
            <a:off x="295146" y="150126"/>
            <a:ext cx="9217345" cy="68921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450098" y="502276"/>
            <a:ext cx="7521925" cy="570534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50000"/>
              </a:lnSpc>
            </a:pPr>
            <a:r>
              <a:rPr lang="es-MX" sz="3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Los </a:t>
            </a:r>
            <a:r>
              <a:rPr lang="es-MX" sz="3600" b="1" dirty="0">
                <a:latin typeface="Calibri" panose="020F0502020204030204" pitchFamily="34" charset="0"/>
                <a:cs typeface="Calibri" panose="020F0502020204030204" pitchFamily="34" charset="0"/>
              </a:rPr>
              <a:t>hijos de </a:t>
            </a:r>
            <a:r>
              <a:rPr lang="es-MX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Isacar</a:t>
            </a:r>
            <a:r>
              <a:rPr lang="es-MX" sz="3600" b="1" dirty="0">
                <a:latin typeface="Calibri" panose="020F0502020204030204" pitchFamily="34" charset="0"/>
                <a:cs typeface="Calibri" panose="020F0502020204030204" pitchFamily="34" charset="0"/>
              </a:rPr>
              <a:t> eran arduos trabajadores, tribu valiente, paciente en </a:t>
            </a:r>
            <a:r>
              <a:rPr lang="es-MX" sz="3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el trabajo </a:t>
            </a:r>
            <a:r>
              <a:rPr lang="es-MX" sz="3600" b="1" dirty="0">
                <a:latin typeface="Calibri" panose="020F0502020204030204" pitchFamily="34" charset="0"/>
                <a:cs typeface="Calibri" panose="020F0502020204030204" pitchFamily="34" charset="0"/>
              </a:rPr>
              <a:t>e invencible en la guerra. Ellos </a:t>
            </a:r>
            <a:r>
              <a:rPr lang="es-MX" sz="36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“eran hombres de gran valor</a:t>
            </a:r>
            <a:r>
              <a:rPr lang="es-MX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” </a:t>
            </a:r>
            <a:r>
              <a:rPr lang="es-MX" sz="36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s-MX" sz="36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Crónicas 7:1-59). </a:t>
            </a:r>
            <a:endParaRPr lang="es-MX" sz="3600" b="1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24434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lantilla" id="{CBAD0E0A-F576-4E8B-A01B-D97BC1BBDAE3}" vid="{BD0A4B01-F1E2-47E0-9001-0D659CBADEE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 la cruz y su sombra</Template>
  <TotalTime>603</TotalTime>
  <Words>1491</Words>
  <Application>Microsoft Office PowerPoint</Application>
  <PresentationFormat>Panorámica</PresentationFormat>
  <Paragraphs>52</Paragraphs>
  <Slides>23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8" baseType="lpstr">
      <vt:lpstr>Aptos</vt:lpstr>
      <vt:lpstr>Aptos Display</vt:lpstr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Ulises Aguero</dc:creator>
  <cp:lastModifiedBy>pc</cp:lastModifiedBy>
  <cp:revision>39</cp:revision>
  <dcterms:created xsi:type="dcterms:W3CDTF">2024-04-10T03:37:27Z</dcterms:created>
  <dcterms:modified xsi:type="dcterms:W3CDTF">2025-05-25T12:37:13Z</dcterms:modified>
</cp:coreProperties>
</file>