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6C36B-77F2-EE4D-D2E8-06FD6DD0C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FCBA46-25F5-E770-4DA8-EDD6C7BCB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F35D74-AC31-CA81-DC8B-C56E9AE5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874C-938D-4E79-ADB3-7D6DAD98F165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53C726-FED5-7714-5ACD-47CAE1A4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D5796C-F94C-387D-A1FB-0B4F3E27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BBBC-3239-4E71-B476-F8ECBF91775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5833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B970C-ECD9-EB71-B1B9-166A8988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71222F-9CD5-BE3D-02B0-3EC2FB8D9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BC6064-26CB-314A-331F-47B9570F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874C-938D-4E79-ADB3-7D6DAD98F165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8CF104-470B-7E21-4855-BBAF4B8E5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C9974-B8F3-638B-A599-69F6240E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BBBC-3239-4E71-B476-F8ECBF91775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9606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B1AD3D-CFD1-FCF4-9955-05BA0604F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E5FBBC-51F5-4693-A533-7061D728B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6910F-48E1-935E-5631-F13654A6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874C-938D-4E79-ADB3-7D6DAD98F165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A8312C-A8DB-CBAD-BCA7-7138BCDA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832D4E-9D59-F688-4B06-75183EE2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BBBC-3239-4E71-B476-F8ECBF91775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4188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2F19D-E256-0435-7EDA-FB756B841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917F79-5E49-EA7D-31B0-610319BE7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3020E5-416D-A628-8A26-D14AFEAF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874C-938D-4E79-ADB3-7D6DAD98F165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3B360E-4B45-44DE-7E20-A8649530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7B2485-53EB-B369-33CE-2C2734DA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BBBC-3239-4E71-B476-F8ECBF91775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4940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18FEB-CB9A-CF48-748F-FD92F7312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0D0BF4-2D62-C25F-7217-B3963C98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C1C432-523B-4812-3442-6F557AEA5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874C-938D-4E79-ADB3-7D6DAD98F165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1DA7CD-0F2E-54D4-C32A-5A103DE0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DCE230-779F-81DE-A76D-BDE332F4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BBBC-3239-4E71-B476-F8ECBF91775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2930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4D32A-FF38-6B71-6F0E-7D20A54B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FF97A4-9567-CB13-2098-DE00AC759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653803-8242-7D8D-9265-4A5ABE64A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AEF3DE-38EF-F267-2DC1-8AB9880D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874C-938D-4E79-ADB3-7D6DAD98F165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3C5C9E-A1E7-BF71-53D6-79C3A88F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B844F5-F4E0-9AC9-181B-0F90F2AF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BBBC-3239-4E71-B476-F8ECBF91775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7954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3349A-5D0C-E26D-6AF0-68A8D2A8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306392-46B4-4C68-62C3-691A82EBD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62E535-B322-D21C-6C44-280AE43C2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080683-2BAC-FF7B-E51F-C4C2E66FE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865D60B-B7A4-BD33-36DA-6044F8F39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DCA9E7-C7D0-EA52-DA60-3FA99BE2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874C-938D-4E79-ADB3-7D6DAD98F165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A4BA67-A828-E8C2-7553-7A43E0C74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191B1F4-FFA1-418E-1658-72078297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BBBC-3239-4E71-B476-F8ECBF91775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2928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C2420-913B-8DB2-EE25-779B17E7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434A21-9A01-C5B5-965F-23AE22F5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874C-938D-4E79-ADB3-7D6DAD98F165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6AF6434-3791-F46D-6FC5-A07F87A1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0A71A2-2A73-9C98-80C1-7F0FD39F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BBBC-3239-4E71-B476-F8ECBF91775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2878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16D094-40E6-A8CB-D38C-A71E50A0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874C-938D-4E79-ADB3-7D6DAD98F165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FE0BE84-9254-52C8-A77B-2EC2E9ACA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E210C-2556-EA3A-810E-23484A71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BBBC-3239-4E71-B476-F8ECBF91775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2463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56E59-B893-3EA1-7F37-68BAB90F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1BEE83-697C-5ED7-4D91-370CFE6FF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F29AB9-5457-3AED-6E8F-BB4831E76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844C06-E4BC-9B03-9AB4-4DBBAC7D3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874C-938D-4E79-ADB3-7D6DAD98F165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EE04E4-0377-760E-0733-40292E97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C17072-D0AA-8CE5-82A7-7C6C6AE94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BBBC-3239-4E71-B476-F8ECBF91775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9273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29CD1-9FB8-E1CE-46F0-FE25FBF1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B47C5F-3A74-A093-FAF0-88C951A9E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C226EE-9C46-3D55-4414-CCD053421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4B46C6-41A6-FB41-06AB-5E210CC6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874C-938D-4E79-ADB3-7D6DAD98F165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40211-0E53-F545-E026-0AAA3BAE7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A82108-CCAC-43E0-D6A7-62D34876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BBBC-3239-4E71-B476-F8ECBF91775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0231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38CAD2-90E2-8641-ED90-E3E80F6EA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E0A05A-FEF7-9A94-D38F-1ABB11AEC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1B6DD2-EDDC-116D-DAFE-F57D16B12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5E874C-938D-4E79-ADB3-7D6DAD98F165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A1D9DA-9EEC-5C60-8A79-A5BD380C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B7BDC-CAA9-D543-656F-C7E534E0A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A5BBBC-3239-4E71-B476-F8ECBF91775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25357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955B3CC1-2F54-2A0D-F9B2-E19B977EE8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1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5269A95D-E0C2-24AE-ED94-7BABCD0A0F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45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B8B34429-DDD6-0DE6-14A0-6EAEF87DC6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2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AB9301CA-7A84-088E-28CC-8FF78CEACF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9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8AC5D6D4-D3DB-9B06-238D-E0D588B953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61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EE012CCC-0ACA-8233-C5EB-D558EEE5A8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43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C2C7D4AB-94A3-E842-4098-2CE28C0CE1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248D29EE-E713-49AE-ACCB-D8779A7926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56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F773BE08-A7B7-00BD-E47A-228F29CA3D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31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E524EE41-0E23-7EB1-D4F2-16CF5FF91A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35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245A7870-3A27-1EA9-00BD-3CD5EB2F20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8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326B224F-3851-A58F-C0B4-3752E7082A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93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43E3465D-9E25-1E60-86A7-F796395089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9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62DCFB2A-CF20-59F4-D7BB-FFD6E44F1C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9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E47F21AD-53D1-7AA3-FE1E-B02A63394A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43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52772B6B-5AF7-B5E9-6259-952C94D60A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50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04700540-3658-73AE-76D0-7E58D37C87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42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6F000F03-1E19-59D0-0AB3-57C18E271F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83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B5DBBCEA-DBED-BC62-2BBF-277D3EF427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79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132A4259-716A-D202-ACDE-0594C272CB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42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73037031-AC66-AED9-1325-91D7944779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51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4063AE33-8F3C-DF69-15A0-EF2030D586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ADBF4769-4C2E-C8CD-ADAD-E354EA95F1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5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D4D64011-68EE-1A8C-451D-E6080B14F6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04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2AA3261C-DF7B-6F5F-3504-AF758BEE86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9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C65829F3-6663-C612-F49B-1620832CD9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3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C13904FE-2B36-580A-9E90-614C9B3C56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9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1963EA89-55C4-F55F-AC39-B2024C4897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5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EF30EFF2-1695-D9B5-6F5A-DA1105DB83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282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2025-10-04T23:26:32Z</dcterms:created>
  <dcterms:modified xsi:type="dcterms:W3CDTF">2025-10-04T23:27:08Z</dcterms:modified>
</cp:coreProperties>
</file>