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EC6DB-F464-C747-982A-AC0AE6B7F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B8E5E-C409-9AAC-CDA6-C4CF71CF1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49D30-6A14-FEC0-82DD-9BF5FB2D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1304A-F831-F6BF-AE68-CE25B820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8B399-E53F-0EDA-EF4C-8D0020D7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2795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F274E-7F5E-67BE-AEB1-E644BC97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F2DB58-26D3-B87B-DAAA-19D6511EF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36947-BC24-4B74-890F-A3FE21E6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CC2C6-2C0F-AEE1-E8FC-CF9ED7D6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A0FA4B-70F5-A80A-5F45-EE2AED46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04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8E14C-AA6C-0BF5-429D-2B917F358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48828D-D157-75BA-5BE7-DF32E2307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F4C54-05E1-A2C5-842D-30DEF360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9FA0CD-5436-0118-F285-52C74D9C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01A7A3-21B0-CF41-7775-4546F2E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063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C2AFD-7DA1-2299-387B-7F9E925D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7F51E0-D372-9A9C-19D5-DFAC7D9F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73EA32-5106-7527-93C7-F8E6189E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17458-4E75-49A8-E98E-617C52D9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8BB07F-1AEC-21F0-7795-079E667A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674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5D58B-C32C-8125-C8CC-2ADD9421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573800-0D5B-4B20-9BC4-7B07E5B4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FDB25-7FDF-29DA-68DD-5555AD9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6FBBE-4363-5B9F-7FDA-8F2818C9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CC47A-0085-C266-463B-42696EA2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313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A0435-BEB9-9E7A-C1CD-479535D1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17BACE-1E11-4048-4ABC-21220C043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BEC510-F57F-E3E0-F6C5-AE26BB8B0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00E62C-B2D0-48FE-39DF-98A79E3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5DD5C1-48FA-AB68-863D-C4FD7B60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322487-5D56-CB22-5A09-A9AB7E36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3124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9913-E5D9-EEA9-90BE-0A60AFDC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3EE7DA-D83F-7149-99F7-E098C45E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B9F5AD-ED12-BCC1-BAED-E1FC8D1A1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861525-F24C-4284-503A-8B48B6E44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444020-3580-519B-6B99-B00491C2E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02D933-9769-E8AF-4797-EEB5771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CC5E8D-D1D6-2B56-5EA3-60C9F926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433BBA-DBEE-5CDA-55C1-BCB4CE82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68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B5601-5588-B515-6F09-60642FFB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0F4D0B-0D3F-A880-8367-B9397055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F08E7-2AFB-6692-AD01-B45A2E4E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55A8D2-7112-1895-7AC8-E7E73A87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2912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0FD00-FBD5-B0E5-88A0-D2E822A2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712CFE-6D64-E077-DD93-BD58D0F1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F83086-B5A3-BD83-C17B-1AA467A4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073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0D693-FEFA-02C9-ED1E-CF5C3B6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BFABF-2B7F-4044-66DD-35A693A1D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810CC6-5C23-E480-F2CC-74CB121D3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8DE815-1165-E6D6-98B6-B4E506EB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DD3922-EDD6-E51F-C6ED-A51FBF07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71914D-3AB7-3F1B-AC29-7CD66F5B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98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AEB1F-D654-6C6C-DA19-FB1986E9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2664D6-5EA6-890A-8A4F-F870A77D9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61708-D993-EA2E-33BB-CCBE50EC5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468378-5379-49F6-5D92-6D679CB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D1FE3C-709C-ADBD-1A85-615E9AFD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2B5257-FDA3-B036-31BF-E1B2BB8E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869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4A50E9-9810-71A7-A31D-3AEF4D8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99325-973D-0618-1C3F-665FDDB0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875D5-496F-4BB0-2857-665AB8908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569919-C452-47F3-853F-618429354973}" type="datetimeFigureOut">
              <a:rPr lang="es-DO" smtClean="0"/>
              <a:t>24/3/2026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95CEFE-903A-CDD8-1E2A-311A28E98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CB548-38F6-EAB3-00E9-45B5DFA3B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B1A3E3-DE4E-4D87-BCB0-957D4211A3F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3466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8105FF09-5D4B-2C7C-5564-46B2165C4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071D567-DD90-BC4D-466B-FAA57D5AB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6DFA2886-4CB2-D339-2021-5C89C6DE7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0C19D71-BF2F-7900-CBB9-BB412315C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1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817138F4-D7E5-67B2-56A9-0A0B38A8D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7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CC7F9A33-3204-0697-C5EF-3A10A3585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6D612347-6CE0-076B-296F-5ADB6860E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5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343F85DB-E044-CCE5-F88C-C8F402688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5490D366-3686-BC34-ECB4-06472BD13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F5E452F6-5011-D5CE-4837-57B7C9B8A7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BF684B6C-80AA-E6F4-CB51-83D8FEE0F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E6E5C14-3257-AAE2-457F-03DF01AC6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0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CBC30806-F56B-A8DE-C9D9-BBF1D081B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3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74580B2-2CB8-7C66-5E8C-5A4A45FE1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016EE6B-5FEE-00C3-C58C-BEFD9FB9A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21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0A4B37C-BB30-5A50-7900-88450DD1F0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AC48DB37-5E65-F0FF-DC4A-1E7FE5DD6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0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FEC9024B-7838-D966-42F6-4327CCA49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3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08698979-BD15-135A-61AF-E03E33EB4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99DBED3-9F7D-6861-DD54-132AC3935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BE99C3AB-14D4-0C42-190B-B4ADFFD848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A2C3C46-3B6E-577C-180C-A223C8F2C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3615697-E2A7-576F-BE55-04A461EBA8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5A103070-25B1-9F19-1F40-E3F17E3E6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2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29B8157-A354-DAE6-42AE-2C77BAB2A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9E35BB52-0900-B5FD-58E8-9B64E378E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4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2026-03-25T01:03:01Z</dcterms:created>
  <dcterms:modified xsi:type="dcterms:W3CDTF">2026-03-25T01:03:40Z</dcterms:modified>
</cp:coreProperties>
</file>