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B5FA-32B1-FDBD-BDA9-51A0ADE5D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6DB78-7474-FDE9-F4B2-AA00AD557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DE7A-1622-2A00-3C39-9BE4930F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04C64-9649-B321-72E6-2F581BC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473E9-33ED-A9F9-C029-7BB72478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4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843C-B0E1-024F-16D0-EE2D05D5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A2B3A-38F4-CE7A-924E-B5EC1F84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0FCD0-C87D-B621-7476-19440579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7C3C9-C454-3254-3BA9-DE1492D4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B6FFA-878B-84DA-D6F9-B1FF253A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6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55D76-9254-2E17-7D90-83B2D660B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B7056-7CDF-C57B-E73C-18F558957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0095-51BA-D2BF-A2D6-A045D76E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8E42-655A-2903-9297-9609D551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654F-2E93-505F-D6A3-AB7EE45F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81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E5FF-4B0E-80B2-61DC-47D65AA0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BA48E-2CC6-541F-C6AD-C6AF5E8E9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4DDF7-2E07-65A8-B45F-08887FE5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09AC-1539-124A-6760-A511810A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61953-A161-3917-61AF-9F07E9F6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57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7AED-B13D-C07A-BAF5-E9BCAFFC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77422-EA4A-5A9E-8167-6F7DC123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A7235-BDF2-6183-87DE-0F03F95A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29DEE-84FD-83A8-2B14-D388CE17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2C19-9BF4-C89B-2320-FC4EBB64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11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1273-D8E6-EAF7-271A-697CBFED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B8BAD-E71F-A67C-66F7-EE3B68D38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9AAAC-A70B-B302-A79C-CD83A06DE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C2FE0-09BC-7CE9-B316-8F24D4EE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1CADE-8804-CA91-DFE0-22ADA272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8FE3F-6C88-E204-C407-1EC21964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0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C759-113A-34F2-0EA3-1FE60A9A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25ACF-6CA1-4757-0DCE-681E7DC42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174F0-C029-60D9-B3A2-F45EC67E0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7D5E2-C59D-B661-E380-ADA85C484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82213-01D4-2F61-A482-1ECC8C4A3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3811FC-67F0-8F13-304B-3D028266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BAE84E-4DE5-AE45-C919-25026A52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5AFB5-7282-8754-EDAE-990F337AA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51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35B2-FD84-BA9F-E3E5-44AF54D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29A67-4265-11E6-FFB4-9DB65318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072339-6CFC-EF42-67BD-80C7821F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27A32-F62E-FA1C-6CD2-A73CB872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97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18768-DF99-E9D6-3F0A-52F568B1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2F530-21BC-69EC-D824-03603D62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E8284-13DA-6433-DD46-78CF3E71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43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46A9-7810-8A10-AA05-4428AEE4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D36C5-2D44-E2F7-45E6-0694FE6FD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ED247-011A-81BC-742A-C46937305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22FAF-1F36-4474-099D-BC47F881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9E0EB-0782-82B8-D0AC-37890AB69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AF98E-DE78-CF71-1FA8-A3BC43BB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65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1013-7D31-0385-9544-957FF153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65A1B-C4A5-3D05-5882-D4D564408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BD1ED-56A7-851E-65A8-3771532E0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A2380-5D45-8550-C426-8F1C7F8B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41C1A-351A-07BB-5007-7F32E4AE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AFE0F-3B9F-A0F3-31F4-76C65E6A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9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3ACAE-FAA7-ADE3-F73C-520AFA64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A9FC3-D511-F69D-2127-00EC7BF27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DA998-9545-B575-0D50-10A0535DB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75CF2-8A1E-4A73-8BB0-F76A38C691AD}" type="datetimeFigureOut">
              <a:rPr lang="es-ES" smtClean="0"/>
              <a:t>01/07/2026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A8C2D-6684-E782-07B9-662563D6A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5063-9B39-2A02-69CC-CFACFE13C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F9B741-FDD9-4D13-8AA7-2E5C3096C38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701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1F81244A-8414-791E-5459-3B7088D24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89ABE3F3-10A7-6F17-8896-7BA6E32C47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1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92812081-08E7-215D-BCE8-2370B68C1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5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0A333CAE-3B3F-91D7-F46F-DD3535CBB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32018DD7-ADF3-4D79-6DB8-0C7FB89CF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D7FFA8C2-45C1-63B3-2CEB-D04E589356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2EE42E85-B62A-6D65-D27C-32D4BB4B7B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4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9B33C4A8-1DD4-0518-D65D-F15667BE0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6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4F2C940B-EBE8-42F4-6673-ACA608EE65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6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8EA08377-4FAD-63C9-2BB8-DA7297429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246D8A7B-149C-D872-BABD-28019AB67B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F3A72CB5-16F0-C6AC-8AA1-BA368E727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00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DDD8BF4A-65E3-09E6-89E6-0FDF19F91E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0210F2F1-CCF1-8AF3-406E-4F1F5F50F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A1B2B381-02E4-B203-7247-097AD30AB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56B5517A-7B48-9597-9819-31FBEBF973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44EADDD3-D352-2B3C-D832-E2311B69F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7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DC74BEFB-B422-57D4-6022-39962C899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7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3FD15C89-2497-E1EF-DF17-8D7F518B6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B20BB148-D6E5-CB6E-FE5F-439627BE1F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CA84E6E1-D79F-DD15-4747-F786189E8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1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8C2A26EA-EDA9-EF5C-067F-44A1AC9A0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1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8C9D2BA3-2C12-C5D2-9BBC-17236B299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5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2D49C4E6-6BC1-A0D3-F358-9E094FAE6F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jacquideshommeslive deshommes</dc:creator>
  <cp:lastModifiedBy>jacquideshommeslive deshommes</cp:lastModifiedBy>
  <cp:revision>1</cp:revision>
  <dcterms:created xsi:type="dcterms:W3CDTF">2026-07-01T11:49:08Z</dcterms:created>
  <dcterms:modified xsi:type="dcterms:W3CDTF">2026-07-01T11:49:44Z</dcterms:modified>
</cp:coreProperties>
</file>