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08DC8-18F8-48A3-508C-7648E2404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ADCC39-2BC9-E7AC-18B7-0EDC3438C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F5CC9A-56F0-5D05-568B-1EBF4E6B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57-3D16-4AAB-8263-7585832163B3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BA7ED4-0A11-0716-C7FE-8165A9D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ED1355-F844-3640-81F5-24AD3F2D8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3A7-5D38-4889-A4FB-529A120EA1B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4086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FE603-DF54-30BC-D218-C258E71E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1A498D-4301-021A-B80F-3861B223D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156C76-338C-DEF0-3E0F-E4D796254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57-3D16-4AAB-8263-7585832163B3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D79D43-5FA4-2711-56A1-3400332A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D648EC-A0A4-BAA2-8366-CE8D6F17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3A7-5D38-4889-A4FB-529A120EA1B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1139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200510-D654-4EA1-E45E-121803AF4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1850B7-34BE-CA45-B3AB-CCC2C160D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F4A97C-587D-F9D3-C461-B4F8EB31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57-3D16-4AAB-8263-7585832163B3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187A1-DC85-AE14-62D2-9DA77F56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E77586-9DF6-36BA-CC0C-DDA9DE70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3A7-5D38-4889-A4FB-529A120EA1B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2765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6DF74-A873-1394-5950-5E38FD6C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312E26-4DF6-8874-52B9-AE67E4E2D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C05AE8-857B-5F51-EA42-3E042CA0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57-3D16-4AAB-8263-7585832163B3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81E57A-5A97-882D-98FA-2103C457F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552500-A3C0-740E-DA84-B7A9019F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3A7-5D38-4889-A4FB-529A120EA1B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6194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D258B-D781-52EF-316C-C3074834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CE8A3-9656-DBB2-0173-3D336585A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A3D68F-77EC-06A2-DFBE-9144DF6E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57-3D16-4AAB-8263-7585832163B3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9EB600-A3D3-8828-C462-9F68D9A6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E66BB3-39E3-E688-D824-C41E968B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3A7-5D38-4889-A4FB-529A120EA1B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9672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7A5D4-6C23-5E00-3F2D-7D0C570B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6DDA38-7382-8538-D36B-2A06E1588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6459A9-3F13-5C1F-6A2A-6198F9A83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7409C3-AF81-9660-C591-4FE3D337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57-3D16-4AAB-8263-7585832163B3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304844-EA73-4885-9A70-13D67BD6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1AE265-6288-767E-2814-74ABD961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3A7-5D38-4889-A4FB-529A120EA1B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4932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EED61-DE05-5BAD-4E57-3768277B8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9128DE-93F2-F00B-293B-3854FE2E4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BE2369-E6E4-E751-BCC7-AD54380B2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38E4E4-B534-AB3A-6D04-3116DBCD7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740CDE-41AE-8AD7-C47A-4B8D37829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74D1BD-9136-BF3D-E883-BFCACEE2B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57-3D16-4AAB-8263-7585832163B3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B92951-D4B6-A489-2443-8642F387E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5CCDEA-BFFC-91FD-1478-DDB45576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3A7-5D38-4889-A4FB-529A120EA1B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6043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4712B-C4A0-79A8-98D4-871075F1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9EC6-4832-774F-2E9F-89899418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57-3D16-4AAB-8263-7585832163B3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9A7360-3D34-0F40-BD5D-0405D5EC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EDAF3B-A221-45E5-D098-D58B8DB8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3A7-5D38-4889-A4FB-529A120EA1B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5493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B1BDB9-4F17-654C-CAF4-AD7392B6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57-3D16-4AAB-8263-7585832163B3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DCD68D-B291-2F45-A09A-3CADB6F24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4F1608-DC20-782B-4274-B99E2CD1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3A7-5D38-4889-A4FB-529A120EA1B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6562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1D451-825C-6025-5999-39C641C5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AA736D-8812-4E0B-7CC0-FDC60EC57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E4ED01-D595-CE9C-FEAB-45393F263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3C7C00-9766-8195-1A70-2BEF0BE0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57-3D16-4AAB-8263-7585832163B3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883F47-B1AE-B646-5955-085BF0A1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77BD07-2FDB-746D-3EC6-6AA89E41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3A7-5D38-4889-A4FB-529A120EA1B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2391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8B9BA-C546-40D8-B46A-268FF45C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6D916C-71BE-C992-FF94-803117CEC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59E42C-213E-E80E-863A-93993E59A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621A38-C79A-0560-133E-7D520963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57-3D16-4AAB-8263-7585832163B3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7F9B2F-8BD2-28FB-1EBB-6237D851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4108E3-4C52-ABBE-9B48-9054FE87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3A7-5D38-4889-A4FB-529A120EA1B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3294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DE92B8-1D5F-9349-EB01-95EE303E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FFFD1D-EE42-9EBC-06F6-F05F2DD72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FAACC2-02FA-FB17-C101-A9ADAC30E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73157-3D16-4AAB-8263-7585832163B3}" type="datetimeFigureOut">
              <a:rPr lang="es-DO" smtClean="0"/>
              <a:t>25/6/2025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8FDF05-A767-C1C5-5AF6-A7EBC2D06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7E601C-1FB2-4054-6749-72C177B61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3D83A7-5D38-4889-A4FB-529A120EA1B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83267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795407B5-4467-835C-4F5B-766AF18EAD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1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03059AFA-0866-B1F8-5B58-86D5F9FEF6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8C356FC1-01F1-5FAA-74F0-2E217EDDCF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7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12B993BC-A953-3CA7-F822-3177B14BC0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9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02C2B9F8-00BB-50FC-93F2-CF46806F4E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1A3B4E7D-EBBE-4CF7-6F5D-B2F43C443C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42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04396782-9EA6-D4C5-091E-A7A6215C0F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79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B017D2BB-A78A-D7EE-738D-92450196CB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9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A51C20E9-2797-E5C3-91C8-C137BF3453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85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43467068-C002-1A5A-B05A-60FFB0E201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52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709FD424-7021-D915-808B-731FABBCB8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9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0510ED5B-A03D-B226-A412-9E465CECF5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30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5BE3A384-3D7C-B6A5-1970-81C099D788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89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32E2680C-CBC3-4620-7F4C-0501B48575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32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969DACA9-5DDA-B8D5-AD5A-9A79E1D53D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38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1BACCF15-C795-8A2B-C452-27711617D4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75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B73309B3-C7C7-25B8-CCD7-CC1868F8A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47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7C70A50F-1547-AB10-C73C-BCEAE04295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90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FF0B747D-1C72-801E-4060-FFCEC24686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95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CEC06F00-601B-777E-13D2-E9F249A0DE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91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5B9D94E6-1D1E-0CA8-5359-41023FF3B1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2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C691A94E-F397-47EC-B37B-31A2D380C1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5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4AE0C221-5F5E-5764-337B-739518FEA1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4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3E5BFF37-9DE5-D9C2-20B5-8E342EA3D4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07EE41A0-25EB-F600-A9AC-5414CB4F96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3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078A621C-6951-0635-069D-FCBEE9B5A4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3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ED886F05-6853-20AE-49B4-CA4ECA5977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77A7B47A-DBA3-0CB8-A4B0-BB19BD92C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7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2025-06-25T22:58:49Z</dcterms:created>
  <dcterms:modified xsi:type="dcterms:W3CDTF">2025-06-25T22:59:26Z</dcterms:modified>
</cp:coreProperties>
</file>