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AC1435-8809-D6EA-9AEA-B4BD9347C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1ABFBE-CF6F-7219-C802-6ECC16881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A5DB70-EB27-730F-DA67-3DE693CB5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AAF775-DBC0-F86F-AC90-83BF8D0E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88AB28-8DD6-A313-428F-164D97F6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5066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B120A-28B2-CBFB-D3A1-589A446F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BBD602-F487-9448-03C8-5E3C48E92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18BD5B-02E1-8B09-73F6-A7C5164A9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CFDA64-3055-6923-8721-37CB4D97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62C3D6-1DD4-D685-A649-57FCBD26F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51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0F4AE-DFA0-2B90-E252-13C21DD66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F73567-17CC-50C6-7C60-E0AB10AFF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40FE83-7B35-6C40-C9AC-C98C919E6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27702-1BCD-E981-4974-15D52FA8F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6F5DB1-BA12-93AA-9FBC-DA15DD126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22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56B7A-1D79-C66F-7A84-5DC62E2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BF1F2A-C645-BE4B-8C46-E62C69B172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8BA3534-7FC8-A52D-E5A5-3A86A014E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114398-02AA-6FE7-631A-FA3DC3940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715983-66C5-DDC6-F26A-64512B537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21DEB3-C396-E507-277A-28F4A413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1905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3EE59-8F06-50E6-6027-AD35F0FA2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CF5619-D38A-870C-F916-642D5909E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7E7C33-61D2-0F1B-CA7B-986466AE3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176D0CB-009C-D446-7956-8042AC2420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8C38251-C2E5-7287-2077-ACC2B52DC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1809768-13F1-68F6-4D2C-0ADA77830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BE2D0B8-81B0-596A-9A99-A2A35D404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8A50543-1D9C-868B-3272-9DA22ED2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0194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94E58C-DAD1-7774-7436-7976EB8E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838810-3080-C9A6-B98B-5994BFA34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2CEADF-4AC5-C65C-DAC3-61011A2A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7B860EB-CD20-440D-3F78-23A4600B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0744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7570F3-0C1F-47E5-7582-84DE2660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DD47CC9-DC31-1281-F649-70D6E3508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48A090-0D3F-3E7D-B185-043AFC22D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809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37CD0B-9E2D-CE28-2FD3-4DA8E5E4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0121EC-E786-FC89-E2FF-37328E4CA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26996EE-958E-656D-6AB9-F9C7DA091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656BA4-444C-C2B5-5D24-2448F0923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582FC9-C35E-03E0-929F-3714E3E8F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92555B-CC67-77DF-A071-CDB33798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66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309E57-0EB5-92FA-5111-84A14CC7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A50F37-98C6-8528-C599-D6BE803E45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A76A4B0-B985-CA09-64DE-7523AD749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E5937F-6145-F376-9AEC-614B4DB9C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BE0A42-C81A-66E0-289F-6188DB33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93D351-EA90-2ED7-897A-F58ACEDA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040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02929-B3D9-974A-BE9C-4734C06C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848A78-3173-5A36-6D14-5B0F4A8CC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CEA84A-3434-EF65-A4BB-D65A2A64E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BDB05C-7CA7-DA3B-646B-4AAF2C2D0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535982-CBF2-93AB-7857-49687D5B6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0519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B01C3A-8F58-4C2B-0D59-17060BD0DE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1C7AE18-6A35-D60A-7EBB-3C5C463D6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FA580F-240A-4DC6-364C-F60FA3AF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CC135A-12B8-7A60-0863-AE570285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8E27F9-62EC-76BA-CCF2-CCF1C23E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392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851EB9B-D3DA-453C-987D-ECC68442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F3CFC1-9EB3-2F63-9E29-40ECD5662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B7F7D0-D373-D751-DC4D-540DB8C4FF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2EFF4E-D372-4215-9C20-40A9AEBE801B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171707-FCD6-258A-F855-FAE87D7D2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3D7EFA-8E93-7DC9-B5E8-69A884114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06B14C-6C80-46CD-9868-92F6DD4914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43792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8ACF2538-603B-B6FF-46C6-2D6B00F090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22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28ED1113-58CE-C3F6-2349-5FEDFD7A9E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6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6971EFBC-E46D-D438-2FE7-17CE23BC7E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8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997A0E39-E5C5-CCD4-E82B-DDE33004AB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70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9D49DE4E-5B91-44C3-FEAF-E4944D1881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2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CFC58BBC-FFE6-AC28-0CD4-00FF147E3C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32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7DBFFA7F-B71D-3DDC-4873-B441416710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02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5274F73A-ACC1-627E-497E-39C340723F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30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55B1CB6E-28E0-DC6B-DAFF-456D51CC11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781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DF0B1441-3E04-069A-3E9D-962349B7BA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8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A3F2A2DE-50A9-3470-ADB4-992EE89AEF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95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32C18A78-F93B-C662-8B9A-972EA44B99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30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ECAD1CD5-7DDD-451B-B08E-B7FFBD8349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20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B2AD9BA8-3BFA-6E35-6484-4FBF9BA053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01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37D728FE-F76D-052D-E634-C3247ED5E3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83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0C4B4C67-9CAE-E440-4A59-E68D88277C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839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E972516A-BD6B-71BC-1E57-241696EE29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89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E51F5F37-0F61-D94C-BD27-EC419A790A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06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A4E7EDEC-6F04-EC45-A07D-D5C11CF078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99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9CB455BA-5167-B22F-30F9-EB0532B7FC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450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C1EC5720-BEB3-5DE0-F096-82949FECBC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982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FF537344-A437-2E1F-B862-9741E1F17A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4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FF8AEA13-3CAA-0683-BE07-ADDC8D61EE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3733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D4C619AE-1FCB-D96E-A1B9-9131AC97AE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05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D633561D-1F28-EE7C-0304-256F7DB3AD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485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2026-09-29T00:27:39Z</dcterms:created>
  <dcterms:modified xsi:type="dcterms:W3CDTF">2026-09-29T00:28:22Z</dcterms:modified>
</cp:coreProperties>
</file>