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99082-1A45-DDBA-52B9-469E986AC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A83133-012F-E403-CAC2-A5484DDC0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E80D1-D91B-723A-EDCC-19C1792C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0093C-B7B8-1BD3-48FF-46F684CB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2E9AC8-3DFA-5C11-3855-304FF788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02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FF4BD-01E9-9EB0-32B3-09095FF8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CEB729-052D-A9E3-B989-71E88DEC9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6B56BF-E8A5-109A-3017-9ADF6535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3753D-E27D-5FB3-6E6C-0DC36850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D073F-7191-BE3C-A2E7-3EEFD5C0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3732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56FCE1-A0E8-500D-B843-03294BBC1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092CC-83BA-A5CF-86CF-A748A621B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DFC21-60ED-B36E-5566-C1C9E6B8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AD7B3-536F-1FFF-142C-E8A73E98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F31D84-8FA3-1BD8-6C28-834FCC23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9693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66692-BF68-F3CA-1BB2-CBCC879F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BA25FD-6EFF-894F-FC28-C834DDA95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23BEF-6312-F687-61A6-CC12447F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F1A98-EFE3-89F5-0C51-295DB3D7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14E96-B420-5275-6931-F56546D9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091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D5F41-3752-F99A-BDE0-F8886027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BC22D5-7957-4213-0A14-FD374DA8F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00131-D7E5-9CC3-E827-3FDFE167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A13AD-FB3D-974B-BA89-D8F0EC0C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2130C9-4F98-8838-2309-72B8F4A5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052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E42E0-FF2B-64FB-9411-DDA118CD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67D90F-1F42-8AB9-50D8-62BB7A122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827A5C-1E2A-503A-B4EF-BA7AFB7A0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084B54-944E-8D01-9281-F9C2D940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50097F-B5FB-55A3-3233-8787B493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D82ADD-E0F9-2518-2906-7C4D7952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9702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A85F9-58AF-3992-7792-1B745B98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91D88A-DFEF-B15D-E5E6-B5332D20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EC439D-BD3F-5182-C772-29EB88F74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3E19BD-73A1-2799-D4DC-DCAFB6243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694C37-1F81-3BE4-8622-F57D7405C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A063B5-F388-9F70-A7C6-34F929CA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8FCAE-28DD-4371-4B00-E705443D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E4A2AD-5FB9-B9C3-8669-A970FC3C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8002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BD071-8B25-81DF-DC49-07454DCD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88A62D-5577-B3E0-D326-96C15112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BA074B-4F79-B1D0-C88B-B727B61F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BB984B-4BBC-BDAA-5019-8A1827CE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1329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E1AFB9-C5A7-29BA-8B4D-AD9FA741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FBD5E0-0B8B-0588-288A-43E920FF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A53F80-4149-2D3C-A9DF-7FB55D1B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72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E32C5-FE20-1B61-1978-680DAFAD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F9A4FA-0B78-3F61-963C-CA460F53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FF0D2-441B-E4DF-2E1F-2DD3B5513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6AF1A9-C7B1-0CD4-075E-F953A36E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85419-E73A-5952-8094-D2CCCC9D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50AD15-2A5D-6645-69D2-8FD9FCAD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9624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53F32-29CD-A59B-A9AE-B4EC8AAE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80AACD-DDEA-551E-CA90-FFFA09210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095D82-37AE-875A-B0B7-2F6C86CA0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0B72A5-CF86-8763-483C-A6ED548C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14A624-8288-A49A-8085-30A7E2FD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A58C14-28BF-415F-2443-6390FF48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2790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ABB63D-F6C0-E835-A183-706FC060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CFDBE-B107-BDBC-BD5E-8A4853A6D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89487-63A4-C5EB-44A9-20CE58EE2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B74ACE-098D-4C55-A6B8-593658618CC0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07A7E6-EE6F-47FB-2F8F-016D2040D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ECD1B4-235A-1D76-10F0-943DA1095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C5881-5AFD-4189-AE65-50B01927F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92292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9202D5E-F5C2-4043-BEEA-B3D95A621C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1333F4A9-F003-1DB1-CDAA-7483BB9C6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7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2AD00F95-CD30-D39C-70B1-8F47D83E9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7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488D2A58-79F5-C78F-50D9-B5B604EE3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4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88FA59FC-1387-15C6-F329-1D5D26836E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1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66DF7E0-6901-0B08-CFD6-8DD5411347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9781963-FA2A-CF95-4F2A-5DD160BA7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0C64D434-BA08-C341-CB3D-25FB855A3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2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8D421369-7AE3-6558-6F8D-CA55A1019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2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F81C3688-D08B-A89C-17CD-BB743AD11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B633297D-7C6C-4D42-EC7A-1912516D9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F7C8F3B-1414-2658-0E1F-C870F046D7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08D6127-02BA-A8B6-B1F7-437057D63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8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804A201-2E78-18CC-74C7-EB69D3A30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AE543F54-967B-B2D7-6614-241C5C1FE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5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E2F1338A-9E4C-61DE-A7B6-601816495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AC4601D7-B4ED-EF82-DEBD-2CF8F76EE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9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D55DF330-1DBC-63D7-7655-A315D64CB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6855EEAE-D615-F150-932F-29EBC86E0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79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E92D252F-7C34-D4DB-E34A-C426A68BC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24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04D6D974-F67D-F472-4E74-20109B8F0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3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EE09B185-F44F-6546-51F2-482DDBC06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518C190-5B40-7A62-1AEA-ABE9A3F44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5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08AF6522-2604-AAA1-5E41-FAD2188C5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1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033816BC-82CB-D9D7-9BC8-45D7AB9F2A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11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B4B97EC1-4979-FE2D-DE63-C1AAF3DD6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2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FE001F0C-1B58-4D4B-C867-069CC76D7C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8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63CC156C-B842-B89A-902C-3241A46E2D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9A0A5E93-B7C2-7C03-37C0-27D41FF82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9DEF1FD-EFA5-8799-0595-9C6E884A0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DACDAA5B-3CDF-8619-CEA9-C845AEBF9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84290FF0-72E1-25FF-E66B-14068EEBD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2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AC29EAA-808D-3E1C-E02D-CD39308D7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2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1FD5E23D-FC48-3305-C12D-3F4030CED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8560DCAA-10BB-C605-F720-FDB45D638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1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2024-10-14T22:13:02Z</dcterms:created>
  <dcterms:modified xsi:type="dcterms:W3CDTF">2024-10-14T22:16:32Z</dcterms:modified>
</cp:coreProperties>
</file>