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5DC32-01AB-0388-4A88-EB5807D4E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E30AE7-BD09-D9D5-3EDF-B2F396C5D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B335E3-5501-7B34-E462-9DD2165E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5F8-D315-4F38-AF8E-6EE6BAF5E81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ABB12-75DC-DF4E-F4E8-245AB200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277FC9-6830-20A1-93B3-FF75F6F4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692-7A9D-44B8-B666-FCCADFF1E8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0801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D967D-057E-DA94-DDD8-12E69991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A249D3-23FB-51A2-41D5-8A861F06D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F73D1A-185F-6961-766F-003EA85C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5F8-D315-4F38-AF8E-6EE6BAF5E81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6B27E3-66B6-E086-83D3-4A68A1B1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3B5B5F-D418-4D91-898A-BFFB61CA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692-7A9D-44B8-B666-FCCADFF1E8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8816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6169D5-9A32-D33A-1E07-66CC2F590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104EE8-131C-2C3A-464F-6A072324A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170C44-3BF8-E9EC-8A4B-FFE00864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5F8-D315-4F38-AF8E-6EE6BAF5E81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F43BC-04D9-7E29-7E88-21EC890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0D8CB4-BC5F-65D1-3820-A1208353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692-7A9D-44B8-B666-FCCADFF1E8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1145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DA876-711D-7B33-1785-2813807F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CDD7A3-8812-1322-E947-30DE29711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8598B1-E037-9E5F-3939-5EE57BA5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5F8-D315-4F38-AF8E-6EE6BAF5E81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356353-C9D1-FF1A-03D5-183F7733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B4FDF1-2438-AE5F-A809-7120EA0F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692-7A9D-44B8-B666-FCCADFF1E8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6945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6A5F4-F0BF-B7A7-2E3F-B924D125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7E7690-03A0-39D9-1D23-322802C5C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D1EC15-A3C7-45E3-4536-37D5D58F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5F8-D315-4F38-AF8E-6EE6BAF5E81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A54ABF-A007-2541-27E5-AF447BD8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4D50D8-E001-F201-FA0F-B2F6AA99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692-7A9D-44B8-B666-FCCADFF1E8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3847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8057D-1076-91DF-53E4-36FB0289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835631-1022-75D9-F373-24CC96A7F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8AEC09-20C3-C3C1-BA88-CE437160C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B69537-02D0-9B6A-3BA6-AD9568B7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5F8-D315-4F38-AF8E-6EE6BAF5E81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E4D893-EF19-C3D4-D3CB-E8FB76D3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A32453-1157-7231-B6C3-B21D28C9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692-7A9D-44B8-B666-FCCADFF1E8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2399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B5959-E935-FE6A-1435-F9FAA0D3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F1BAD8-0412-14F3-A2EC-5815A9107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6219EA-2164-0A3E-5F89-EC24D8C1A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73C1FB-D050-C2F3-3D64-3F40ADEA3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442F65-C293-2821-4779-459DFC8C4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C33D6D-6FBD-3099-FCC9-449AE54E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5F8-D315-4F38-AF8E-6EE6BAF5E81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0F066A-F0E9-DB7F-BE03-4E67AB94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E15475-E6BA-4ACC-76EE-7BE7D1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692-7A9D-44B8-B666-FCCADFF1E8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8077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6D060-7D07-AAA8-2B68-750AFBD4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44A954-1893-32CD-BCFD-39FA1CBA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5F8-D315-4F38-AF8E-6EE6BAF5E81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DC7491-D69D-97A5-3C2E-5394431E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7CD726-E575-714C-0B9D-92E60A63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692-7A9D-44B8-B666-FCCADFF1E8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779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15B61F-3571-1C78-9575-D1F86295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5F8-D315-4F38-AF8E-6EE6BAF5E81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5E58AE-AD9C-3DD2-73D9-1EAEC528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A67F6D-3A11-215C-0022-4C092AC8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692-7A9D-44B8-B666-FCCADFF1E8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3091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40D7D-E7D3-F8AC-B2C0-73FF722D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34885-4065-8F28-CFC9-EFB2E614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B27382-16D4-C158-8E26-6FEE8F03D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572174-738B-FD9D-BF3B-F5E1C2E7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5F8-D315-4F38-AF8E-6EE6BAF5E81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993205-F753-0934-831F-CE5E4C90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8F76F7-9101-D08D-3DFB-6551053A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692-7A9D-44B8-B666-FCCADFF1E8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7605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7CF1B-3B5D-1B65-9937-4A88932D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99FDD6-6793-22D7-2557-9504CAC7F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4C4F0-1B7B-8412-3350-F06FC5416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E79C03-AA5E-738D-D45B-0ED397F1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5F8-D315-4F38-AF8E-6EE6BAF5E81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666B4B-A854-1CFE-FE90-706A4522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472183-8802-4B9D-DDA5-AD63CFED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692-7A9D-44B8-B666-FCCADFF1E8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3648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BABFBD-B252-D8D6-0482-639C762A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F5936F-824E-B447-720A-EEF8FBECB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706A12-3F27-1115-E9C6-1DF1B3EE3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B5A5F8-D315-4F38-AF8E-6EE6BAF5E81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5741-A3F0-4182-BEE9-2F94DA36E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CC6EB-713F-B51A-3B80-2367E6BC8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E5692-7A9D-44B8-B666-FCCADFF1E8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03834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93CD04E-C054-47E5-B14D-24D657F37C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9891159A-04C6-7E89-30C5-06A60162C0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9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4213F387-2463-904E-002A-8878FFCC11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095674C5-A689-DD56-D815-AE1E687E95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6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AE2A15BC-11E9-29C2-364A-96BE9B8AF4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8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F1013397-5F0F-0287-12CA-B01FB7493F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07044D9B-E292-38F1-C9B6-2D0A152E0E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29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B226F1F1-2F52-2150-9078-528B7BC185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93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B991A690-C0DC-3402-CBC5-00A6340A6D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9E0AFD64-232D-2A28-8B69-B8FE620063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8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FD1B9BC5-0AE9-1519-9323-A0D666FD37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3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D76D6463-4E96-9220-639D-C6FE0827B9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19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20EC1775-2DCF-799D-AD8B-D3FA4DC793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2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34DF9D4C-0E67-6996-8370-8DA4D47D7E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16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94FF28CB-9B75-5B88-D40A-52E7923F80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3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43AD1C3F-12AE-5825-2420-FB6298D616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5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A58C3D61-0DDB-4419-8187-D68C465AF2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46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7134FD6A-EAF5-FBB9-33AE-6EA2CACD8A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63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4C3B65EF-191C-06C5-08E3-236A8DF5CC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3777E828-A7D1-8A9C-03D1-F7BA5062A4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3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D7353A8F-408F-AE3A-3549-C25C05DDB2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89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C5DF73C3-083C-1313-A475-BF9850ECB9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C7826A68-34F7-D0A1-AA2C-296F7F81FC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35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776D0C28-5C97-CB4F-58CC-A5193EE3C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2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BC0AF7B-3DB5-E35D-EC3D-09CA2F49EE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7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FF60FA63-A407-E7F3-8F06-C8847FE666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0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F9621375-9AD6-4386-2336-AFE7FAEB5E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4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6A985A0E-06A6-4875-361F-2C937DBDE6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4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F335B26A-24D6-DF51-EDAA-85DF0C484B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5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1EEED5CB-774D-6398-D27B-71948D700D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3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2026-01-09T16:17:49Z</dcterms:created>
  <dcterms:modified xsi:type="dcterms:W3CDTF">2026-01-09T16:18:44Z</dcterms:modified>
</cp:coreProperties>
</file>