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photoAlbum/>
  <p:defaultTextStyle>
    <a:defPPr>
      <a:defRPr lang="es-D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A50CD-FE38-85D0-FD99-93DB3D4872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4B3D463-365A-D8B5-1764-BB013BB56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78F6FB-7C4F-DC4E-9984-93C69860B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C1C31-55AB-59F9-46E6-4C4ACDE5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6EC5D8-F6DC-5B36-49D5-D69BAB19A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8301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FF74E6-6688-EB7D-1D18-D727ADF4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35EAC5-2561-F36E-6958-226910276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F6D4FB-24C2-A38B-673B-86B385D92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4BAFA3-E91F-8FC8-9D56-A317A1B57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09C3CB-BACE-A75F-38FE-F3AB0C803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13298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C052C1-E9F0-6FA2-7053-9978E9E20E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99588D-B36C-CE10-3CA8-462002F460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E8C70C-22F3-6A71-5914-1A090BC7B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1AE41-CC63-526C-7EAB-6DC3FF7AE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A6AA2F-F69E-EE48-905C-6D25563D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94630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F0406C-27AB-9379-DB88-6E25B85E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AC995D-3D68-C1D6-CCDA-3B178041B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99DBF3-1EDB-926D-1F65-C3A649386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D5666F9-B07D-CB7A-1F24-E7D53FE09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8D09A5-22E9-F821-272F-B92474778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28341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A480B-C418-6820-E382-9AEFFF8B3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259136-0960-357F-9DD9-E09CE55B54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03FD13-8064-B557-0B70-DC331BC95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BB1908-1E81-6D18-F01B-A5B98B8A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C6E7F7-5475-D169-00AE-CA066ED1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931902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3895E-203A-613A-EC0F-A8868CD0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CBD2ED-BD4E-2E66-67F3-A726DF827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CF7B1D-604F-5DB7-8328-A810E2CAE4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9E34B0C-595E-21B8-C56B-7C3FB6CC7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8BF13-557B-DAB1-0318-6082200AE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AFA5BEA-AE0C-B115-DC73-7C63CB8B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28769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DC3CE9-FC62-F5BE-D398-26CF842DB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0D6BE11-877F-7C7F-8BC0-CD048A0284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C3E208-33E3-924E-3E0C-25FCD2D409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520A1B-EC14-1A54-72B1-2712FB50AD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47B68C1-BF7D-9B21-6D89-62A90B5A38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3230CA4-791B-B4EB-54DA-62EA73C5A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28A5314-35EC-4E93-3856-EB12DABF8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B897B32-F805-8BD6-E64E-C86AA676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803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35AC68-1196-7FAA-4FAB-8E2CD46E3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A7DAD83-0BE7-07FB-D842-0C7E1864F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330429-B24A-7B25-9A0B-248D58C07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C794924-4B3C-1889-E63A-38D47A707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41345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AF3FFC5-A733-6992-C493-E9ADCA16F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46D6754-F19A-5E3C-E1E8-05901F4C6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3A0FAC-B9C6-5E30-9ECE-B94CF7F1D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04312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E4560-018F-E539-EA07-4E7772B46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1AC1821-3489-E399-EAB4-2B2E8BD01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A60807-ED1B-290F-B0D3-14FE18673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0C177E3-162B-2471-9797-A848F9CF5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CE68CC-6F21-EE7B-761B-1EA26E5C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D74BD3-F7F1-861E-1410-C2CE1032E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8875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CD5B28-300A-40E1-DDF0-A8F825544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FF8844E-0D18-9CE6-B0E6-B0591EF02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D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D8E9BC-5705-6168-FE8E-726E7588B7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DB1A40-E932-A176-5A08-9CD66F76D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52E33C-E74E-85A6-A0D1-B17FC0326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930BC8-9311-A58A-4DD3-505291D2B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34932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706C20C-B04A-437F-4418-338CD28F5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D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6E304AC-6E29-7D66-AD3C-DA8F4FB5C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D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6D8E40A-6DC1-BAFB-8AF4-65A1918307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2F6AAA-8F58-4ECE-8C79-2050C5B98F62}" type="datetimeFigureOut">
              <a:rPr lang="es-DO" smtClean="0"/>
              <a:t>9/1/2026</a:t>
            </a:fld>
            <a:endParaRPr lang="es-D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B7ADA-7138-8D95-396D-9D5D4EF747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EE8B39-0DD3-34E0-2D4A-C14C97614D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7C30FCB-B158-49E4-9416-4CBE70A01957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1909654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D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:a16="http://schemas.microsoft.com/office/drawing/2014/main" id="{0926DD04-1836-E739-F2C2-3A4980A142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49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">
            <a:extLst>
              <a:ext uri="{FF2B5EF4-FFF2-40B4-BE49-F238E27FC236}">
                <a16:creationId xmlns:a16="http://schemas.microsoft.com/office/drawing/2014/main" id="{71A1D0F0-1B75-B691-429C-074C400D58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89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">
            <a:extLst>
              <a:ext uri="{FF2B5EF4-FFF2-40B4-BE49-F238E27FC236}">
                <a16:creationId xmlns:a16="http://schemas.microsoft.com/office/drawing/2014/main" id="{CE4152DF-B6B1-D353-C341-727DAA9FED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">
            <a:extLst>
              <a:ext uri="{FF2B5EF4-FFF2-40B4-BE49-F238E27FC236}">
                <a16:creationId xmlns:a16="http://schemas.microsoft.com/office/drawing/2014/main" id="{3559C164-E1F5-F356-BF37-51F73D591C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08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">
            <a:extLst>
              <a:ext uri="{FF2B5EF4-FFF2-40B4-BE49-F238E27FC236}">
                <a16:creationId xmlns:a16="http://schemas.microsoft.com/office/drawing/2014/main" id="{D442A261-4249-9E49-653F-F950C5550D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98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">
            <a:extLst>
              <a:ext uri="{FF2B5EF4-FFF2-40B4-BE49-F238E27FC236}">
                <a16:creationId xmlns:a16="http://schemas.microsoft.com/office/drawing/2014/main" id="{E0D03291-608C-ABC0-9DBA-9702194A25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053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">
            <a:extLst>
              <a:ext uri="{FF2B5EF4-FFF2-40B4-BE49-F238E27FC236}">
                <a16:creationId xmlns:a16="http://schemas.microsoft.com/office/drawing/2014/main" id="{1C0FFD58-934E-3BF1-4477-13A62E1630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0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">
            <a:extLst>
              <a:ext uri="{FF2B5EF4-FFF2-40B4-BE49-F238E27FC236}">
                <a16:creationId xmlns:a16="http://schemas.microsoft.com/office/drawing/2014/main" id="{991E5535-487E-9BFA-1206-42384C1235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251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">
            <a:extLst>
              <a:ext uri="{FF2B5EF4-FFF2-40B4-BE49-F238E27FC236}">
                <a16:creationId xmlns:a16="http://schemas.microsoft.com/office/drawing/2014/main" id="{C57F0C22-5878-E3DF-AE56-D06CA008E3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41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">
            <a:extLst>
              <a:ext uri="{FF2B5EF4-FFF2-40B4-BE49-F238E27FC236}">
                <a16:creationId xmlns:a16="http://schemas.microsoft.com/office/drawing/2014/main" id="{8B139D2B-61B4-35AB-C4D6-8A3725F90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1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">
            <a:extLst>
              <a:ext uri="{FF2B5EF4-FFF2-40B4-BE49-F238E27FC236}">
                <a16:creationId xmlns:a16="http://schemas.microsoft.com/office/drawing/2014/main" id="{19384D50-3F74-E41F-5249-0A6452EB1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21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:a16="http://schemas.microsoft.com/office/drawing/2014/main" id="{A44529DA-D2BD-7A17-BE54-593566C31FB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729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">
            <a:extLst>
              <a:ext uri="{FF2B5EF4-FFF2-40B4-BE49-F238E27FC236}">
                <a16:creationId xmlns:a16="http://schemas.microsoft.com/office/drawing/2014/main" id="{F4BE4EB3-313F-6859-EF86-A36BDBE94F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857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">
            <a:extLst>
              <a:ext uri="{FF2B5EF4-FFF2-40B4-BE49-F238E27FC236}">
                <a16:creationId xmlns:a16="http://schemas.microsoft.com/office/drawing/2014/main" id="{B26DD773-86A7-3E59-DCA0-670D7E8B2D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91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">
            <a:extLst>
              <a:ext uri="{FF2B5EF4-FFF2-40B4-BE49-F238E27FC236}">
                <a16:creationId xmlns:a16="http://schemas.microsoft.com/office/drawing/2014/main" id="{A6F5E39F-7F6C-C7C7-3C28-15889F388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82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">
            <a:extLst>
              <a:ext uri="{FF2B5EF4-FFF2-40B4-BE49-F238E27FC236}">
                <a16:creationId xmlns:a16="http://schemas.microsoft.com/office/drawing/2014/main" id="{34BD9ECD-90D7-B4F4-1D95-EBA649513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545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">
            <a:extLst>
              <a:ext uri="{FF2B5EF4-FFF2-40B4-BE49-F238E27FC236}">
                <a16:creationId xmlns:a16="http://schemas.microsoft.com/office/drawing/2014/main" id="{D25C7305-E478-007E-B6F5-1CDFADFCEB9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07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">
            <a:extLst>
              <a:ext uri="{FF2B5EF4-FFF2-40B4-BE49-F238E27FC236}">
                <a16:creationId xmlns:a16="http://schemas.microsoft.com/office/drawing/2014/main" id="{A87F50BA-187C-8BEB-B1C2-AC7FF17F5E2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41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">
            <a:extLst>
              <a:ext uri="{FF2B5EF4-FFF2-40B4-BE49-F238E27FC236}">
                <a16:creationId xmlns:a16="http://schemas.microsoft.com/office/drawing/2014/main" id="{60C901F7-DDA1-C2E0-177E-5F82D90ACD5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796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">
            <a:extLst>
              <a:ext uri="{FF2B5EF4-FFF2-40B4-BE49-F238E27FC236}">
                <a16:creationId xmlns:a16="http://schemas.microsoft.com/office/drawing/2014/main" id="{F10CEA4E-1FBF-1B3C-FF83-2F58774C05B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989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">
            <a:extLst>
              <a:ext uri="{FF2B5EF4-FFF2-40B4-BE49-F238E27FC236}">
                <a16:creationId xmlns:a16="http://schemas.microsoft.com/office/drawing/2014/main" id="{6CEB6BF4-9902-8B36-B55A-B37BDDFAF6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70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">
            <a:extLst>
              <a:ext uri="{FF2B5EF4-FFF2-40B4-BE49-F238E27FC236}">
                <a16:creationId xmlns:a16="http://schemas.microsoft.com/office/drawing/2014/main" id="{6D420AFD-F7A2-063B-D78D-C93B47F2AE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5745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:a16="http://schemas.microsoft.com/office/drawing/2014/main" id="{15C9F802-5EF6-591D-2BB3-3130669553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82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">
            <a:extLst>
              <a:ext uri="{FF2B5EF4-FFF2-40B4-BE49-F238E27FC236}">
                <a16:creationId xmlns:a16="http://schemas.microsoft.com/office/drawing/2014/main" id="{AE198C00-1FE5-5F77-D12A-157C89BD1B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87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">
            <a:extLst>
              <a:ext uri="{FF2B5EF4-FFF2-40B4-BE49-F238E27FC236}">
                <a16:creationId xmlns:a16="http://schemas.microsoft.com/office/drawing/2014/main" id="{54370EDF-9F70-0608-ED0F-8BAA99D665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10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">
            <a:extLst>
              <a:ext uri="{FF2B5EF4-FFF2-40B4-BE49-F238E27FC236}">
                <a16:creationId xmlns:a16="http://schemas.microsoft.com/office/drawing/2014/main" id="{3A1DE082-49A5-C95A-CD1E-D90C4CEB05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813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">
            <a:extLst>
              <a:ext uri="{FF2B5EF4-FFF2-40B4-BE49-F238E27FC236}">
                <a16:creationId xmlns:a16="http://schemas.microsoft.com/office/drawing/2014/main" id="{48312851-E480-382F-CD63-49886D6174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83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">
            <a:extLst>
              <a:ext uri="{FF2B5EF4-FFF2-40B4-BE49-F238E27FC236}">
                <a16:creationId xmlns:a16="http://schemas.microsoft.com/office/drawing/2014/main" id="{7747CE24-0D1C-1505-3339-9A442AD97E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4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">
            <a:extLst>
              <a:ext uri="{FF2B5EF4-FFF2-40B4-BE49-F238E27FC236}">
                <a16:creationId xmlns:a16="http://schemas.microsoft.com/office/drawing/2014/main" id="{5D8F2C00-6A9B-7C60-3527-3B1E5D037D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798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3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2026-01-09T16:23:04Z</dcterms:created>
  <dcterms:modified xsi:type="dcterms:W3CDTF">2026-01-09T16:24:37Z</dcterms:modified>
</cp:coreProperties>
</file>