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B0B42-70AB-0496-8C87-BFA083738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6D6F99-0B9C-6BCD-78B4-D07FFCC83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E2F2A-7A86-DC76-92CE-9F01A57D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B837-FDCC-4717-A63A-0D570F8A915B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BB0630-FDDF-A228-CE3B-BF9D200ED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F0A189-557B-5EAF-23F5-34C2B5630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236A-E879-4D81-8CC8-F1154302300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623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1F21F-6B12-7B16-11FC-64386D0A1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202C7F-48A4-656E-385D-0B30911EF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7073AD-5BB1-CCAD-3F90-7C37D590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B837-FDCC-4717-A63A-0D570F8A915B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95701F-4D47-4B1A-F3A7-3FC323CD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142F5F-6CFF-5A6A-2FD2-8C9D5DF5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236A-E879-4D81-8CC8-F1154302300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6307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011ECC-0BCD-8EB6-EE78-BEC9E35EE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9F3DDF-8639-2C60-63BF-B475FA3DA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337C4C-0F2E-D94C-12FA-46FCDDB4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B837-FDCC-4717-A63A-0D570F8A915B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7D3D40-A1C3-5232-40F9-17D0C263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DB0A70-441D-7426-EEA4-E0764EB6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236A-E879-4D81-8CC8-F1154302300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8215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AFE3F-2C3C-E0DE-0563-4F46C21B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20D068-D24D-972D-0EE1-E8D5C91A4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7DDE92-CA0A-B207-8F89-2BA0A8E0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B837-FDCC-4717-A63A-0D570F8A915B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DCA98C-FF9F-E878-5FEA-8439E3F19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ED6A3F-0890-F95A-27A2-FD9803C0D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236A-E879-4D81-8CC8-F1154302300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6363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22C8D-3844-442E-6D25-1C519335F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2E5CFC-ED29-EA4C-9A2E-1FA208DAB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03FC9F-89A3-D202-974C-A077CB9B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B837-FDCC-4717-A63A-0D570F8A915B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36EA0-7BC5-1836-FBD7-66322BA7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DCE50A-DA82-0E03-2299-CCF363AA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236A-E879-4D81-8CC8-F1154302300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3945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1448C-1C49-C6C6-ECAE-E073DE4B5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4C71B7-492F-AD96-4635-6DBADFDE4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633952-A10D-0FA8-1C0D-38BA53534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2A0A1C-1523-710D-C54E-508582AA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B837-FDCC-4717-A63A-0D570F8A915B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8E29CA-45BF-506C-B1A9-D499D3CDB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147A65-50FF-F52D-F0DB-A36A942F7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236A-E879-4D81-8CC8-F1154302300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1293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A8A12F-6D14-CC46-65EC-367092ABA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68BA76-AC38-287A-BAB6-6205631D1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9E409A-9661-87A3-FDF0-3716CEA2A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E878A3-3E28-84AA-E5F0-FAF4A5032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CEFF71-BFB7-B334-B844-481A2CE43E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3F845E-217C-6664-C507-C1E3FEC4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B837-FDCC-4717-A63A-0D570F8A915B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9FFE648-E00D-9C35-D4EF-D0C07AF2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C64037-1098-E6C1-86E9-B9998FA8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236A-E879-4D81-8CC8-F1154302300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4226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F082C-BCCC-A3F4-A283-D2C4590A4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23615C-459D-6616-EFD6-E5D09795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B837-FDCC-4717-A63A-0D570F8A915B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52B3F5-76BD-D92C-5266-EE947EE3E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05E2E7-E50E-45E2-12F5-4010C1C6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236A-E879-4D81-8CC8-F1154302300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8383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DB1157-8F86-B49A-DB41-A393634EC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B837-FDCC-4717-A63A-0D570F8A915B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5C7E4B-5D22-B934-764B-9333525AB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5245626-3FD8-F226-5A3B-59AA01D4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236A-E879-4D81-8CC8-F1154302300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4676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B9B2F-C2CA-1B31-ACD8-2D6A9A30E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5D2EFB-80E8-F3E1-8164-6F5CC333A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1E271E-6FE2-6231-16AE-6BA825991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4F7C31-F02B-426B-AAA7-28BDD26D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B837-FDCC-4717-A63A-0D570F8A915B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77591B-61A6-5CA6-A6B0-E611ED32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EB1362-EF6F-63B1-F709-31468A387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236A-E879-4D81-8CC8-F1154302300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87416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DEAF3-BC13-8F5F-DB94-869431069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FD998E-E9BF-FC7E-67E6-6953B0706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696EC2-8A7A-9043-8179-3318AFBDC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BED96C-21C2-AE57-99B4-4F6B23E4F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B837-FDCC-4717-A63A-0D570F8A915B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A42BFB-37D7-42F6-E55E-66E628FA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13CC04-A58C-7592-4D86-28DF99BE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E236A-E879-4D81-8CC8-F1154302300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8022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9F7B8BF-9F54-4C05-ACC6-3428B78B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81AE79-3EFE-164C-0140-48710C7C7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C768E7-6B7E-14C7-74FA-A368A01AC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B2B837-FDCC-4717-A63A-0D570F8A915B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BCD00-B7EE-56B6-EFBF-01208CA7DF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A0EE34-F866-9961-0E76-F17670339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0E236A-E879-4D81-8CC8-F11543023003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53220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B59AB7D1-F801-2E53-0E6F-AA12DFBA2A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6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11BA989E-4C76-49F0-9EEC-06C4552919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7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A98B7CAC-9939-AFEF-19CE-0EE28F08C6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1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8B47058D-3746-F05F-0561-5539AC967E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2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74F2D58E-95FC-5988-DFA0-78609928FA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2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8A52DE91-B2BB-C478-1E4D-8672460392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90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E97EEBA4-A70C-0612-1C65-99DEB9601C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46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1FB71784-5471-9688-359A-FE72F18615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4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1293F055-568E-06C8-712D-46A02EE73C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2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8E107567-A0E4-BFF2-A165-B5C7C6C9A9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58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F56339CF-2212-1EBE-3766-42DA044673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9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F41F0BD0-D0A2-77BD-AF2A-EEFD73DDE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34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FA49A16D-361C-2E38-5CB4-3BE9992D6C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47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3C53D112-077C-A9A3-42CD-D513962361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19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DE84DEC8-4CA9-1197-CCF2-95FA09306B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88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584D56B8-A94F-32FF-0F5D-28A2508C0B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25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F275BCDE-3628-78CD-6A40-B18BC5330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04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0F2A8FAB-DF79-BACE-0DE7-51372EE7BF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15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E5D42AB4-345F-022E-BE74-F7363EABB8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56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87251556-952B-7FA4-3245-046A71F6ED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64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0ACDF5D1-90F0-D557-8CF7-08529D8CBF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44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DE5BE19C-D612-2426-62D9-EB7E489850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46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10E05945-069F-3339-B3A8-B55B8D8896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1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856C6357-AE21-D411-F9DD-3CE1247DF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216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097ABE74-3EF5-740D-D6D8-3A9F70EABE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0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99F102DC-92F9-857B-452B-4A4816AE5A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91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0E459EB0-4714-AF1F-AB27-2B72676D5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82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25A2067C-7A36-8AAB-D3F4-D7B62AC90B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7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AFE0D273-E703-01AB-C150-2EAEA697DB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359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2026-01-09T16:04:51Z</dcterms:created>
  <dcterms:modified xsi:type="dcterms:W3CDTF">2026-01-09T16:05:22Z</dcterms:modified>
</cp:coreProperties>
</file>