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12192000" cy="6858000"/>
  <p:notesSz cx="6858000" cy="9144000"/>
  <p:photoAlbum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DB6DEE-E020-34C3-E3E9-E0C0C5FC59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3B39F1F-41EA-2945-BFF0-D483E19AB7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3CA9468-4B19-3557-38AB-A9245070B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762F9-0064-42BD-8342-DA2706E4319B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4C4B764-EB8A-0BD8-554D-D90295D80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0E741CF-1145-6205-B7F2-5FEDAB703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E7984-4275-44F2-B526-C5578AE95F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14889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A0F033-128B-6E4A-3F3C-A86226789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C3E971F-7E02-13A4-B63C-6616E034F9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93EFE37-12FF-DDDB-D144-EC9879E5F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762F9-0064-42BD-8342-DA2706E4319B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8F3C2EC-59FB-A275-8244-64C4237AB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974ACCE-4911-12F0-473A-8B52E4161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E7984-4275-44F2-B526-C5578AE95F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7558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8E0293-A098-03CF-8C4A-3414BC07C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1E9F0DC-24E9-C562-4112-7663C3648B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746323-52B9-7210-50D2-0C37897DB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762F9-0064-42BD-8342-DA2706E4319B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3AD0F25-CCC0-C6B5-A26C-92AFB08D3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A85A618-75AE-E8F2-DD8E-33445C0A8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E7984-4275-44F2-B526-C5578AE95F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5402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FCCD10-5DE2-C951-B5D9-65B75EB1F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D5CE1AE-8FC3-40D0-D3B0-BEC00F6724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B4576E0-DD69-4FE9-0E68-AD8D910131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5C38F67-C12B-DB21-EFEC-5C8564376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762F9-0064-42BD-8342-DA2706E4319B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0404E96-0014-910B-155C-E802B8977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70153B9-CD0D-18AB-E1D5-197D8D875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E7984-4275-44F2-B526-C5578AE95F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73336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414A9E-CDB4-A604-A41F-DD6E014E1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D686390-5D4F-491B-36AE-82FB003AC8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AEFE44F-6DE7-FD84-CBA7-BFB738B1A1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5DB22EF-60F2-9DCC-ECC6-E27AFAFEC5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CB5D4A4-7965-FFD1-A2E8-987A63C678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4A288FA-A450-1649-33F7-FC7207640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762F9-0064-42BD-8342-DA2706E4319B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ABE3C40-A291-791E-6AA6-9A446E0AD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FB264EE-B6C4-22F8-DB99-46723B129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E7984-4275-44F2-B526-C5578AE95F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88427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4FBE1C-A04D-C161-CCF5-299F2CA1C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70B0A7E-04E6-F2A6-29A8-5959EA839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762F9-0064-42BD-8342-DA2706E4319B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5A63FE7-0A1F-2D53-DC03-2351E5DDB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3DB77A2-3408-65CE-649A-F9A957917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E7984-4275-44F2-B526-C5578AE95F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1516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624B8E0-9993-1513-5DBA-A391F343B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762F9-0064-42BD-8342-DA2706E4319B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E7DA53B-7D58-F682-9736-0B63F1FBB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5799362-15A6-1D0C-4D81-0FDABF2DC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E7984-4275-44F2-B526-C5578AE95F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9427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F805A2-F413-5153-5BD4-C6658F1E5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DA64A45-5A9D-2924-E85B-74D10A7320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865DA72-42C4-8DF0-CC92-B067187480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88014D9-FB57-744A-3E18-D590FB08E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762F9-0064-42BD-8342-DA2706E4319B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67A4A95-7EAC-D20F-74C8-3B793F328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B247BEF-FD3E-2C73-AB1B-33FC85AC7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E7984-4275-44F2-B526-C5578AE95F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1882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BFC83B-CC16-2507-8547-2776FDACA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F32F795-14F1-FF28-A2FA-7FDB887D9A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1D2EB0B-3597-EB76-700A-2836D18C9A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4CAA596-75D6-6F70-453C-0AB7137E7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762F9-0064-42BD-8342-DA2706E4319B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956F322-BE29-B832-16F4-582601EEB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CF480BC-C826-84ED-3F41-9F6024C96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E7984-4275-44F2-B526-C5578AE95F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82732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7E394D-50F4-754A-9359-A5EA99BE3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AF478FA-9DBD-F209-AA4F-A4C921D9FE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C677000-C680-2AB4-6719-004622B3A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762F9-0064-42BD-8342-DA2706E4319B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C36AD63-B1A4-952A-9EF9-ED178DB96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3479CBD-CDD5-C006-7A82-6F78F3E8B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E7984-4275-44F2-B526-C5578AE95F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55315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D980700-CE2F-5B6A-BE79-A22D2374FD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851888A-821C-605E-4C59-0BEBA8E2BD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563EAEA-8AC1-D7F5-1586-61D4B1F85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762F9-0064-42BD-8342-DA2706E4319B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16F075D-0ED7-1CBF-5568-D549362E9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25CCC0-12CF-C1E7-2994-6979CBB85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E7984-4275-44F2-B526-C5578AE95F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9422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D966AED-9F48-836B-824B-C2A6DFCE3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75E67A-8439-8F07-1011-A680A262BC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41AA467-E818-2BDB-CC16-6AC9BFEAF3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1762F9-0064-42BD-8342-DA2706E4319B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9928EBC-A1B8-E055-A1E2-9A6752FAFB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64E6446-243D-D653-7A24-C425EAAAE4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33E7984-4275-44F2-B526-C5578AE95F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54460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">
            <a:extLst>
              <a:ext uri="{FF2B5EF4-FFF2-40B4-BE49-F238E27FC236}">
                <a16:creationId xmlns:a16="http://schemas.microsoft.com/office/drawing/2014/main" id="{7C158421-7A8A-05E8-0017-AB577D26772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3945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">
            <a:extLst>
              <a:ext uri="{FF2B5EF4-FFF2-40B4-BE49-F238E27FC236}">
                <a16:creationId xmlns:a16="http://schemas.microsoft.com/office/drawing/2014/main" id="{2E8285CF-BB7B-C6D1-875F-F155091C38A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943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3">
            <a:extLst>
              <a:ext uri="{FF2B5EF4-FFF2-40B4-BE49-F238E27FC236}">
                <a16:creationId xmlns:a16="http://schemas.microsoft.com/office/drawing/2014/main" id="{895AE027-DF91-7B62-506E-40B7EED1774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0552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4">
            <a:extLst>
              <a:ext uri="{FF2B5EF4-FFF2-40B4-BE49-F238E27FC236}">
                <a16:creationId xmlns:a16="http://schemas.microsoft.com/office/drawing/2014/main" id="{BC058D17-38CD-94CC-E043-9EBA33C7B02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6548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5">
            <a:extLst>
              <a:ext uri="{FF2B5EF4-FFF2-40B4-BE49-F238E27FC236}">
                <a16:creationId xmlns:a16="http://schemas.microsoft.com/office/drawing/2014/main" id="{857C2548-EFAC-1C6F-6FC0-4938B3C9638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9655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6">
            <a:extLst>
              <a:ext uri="{FF2B5EF4-FFF2-40B4-BE49-F238E27FC236}">
                <a16:creationId xmlns:a16="http://schemas.microsoft.com/office/drawing/2014/main" id="{44CAFF46-CFB5-7194-E26F-29B415A9638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5181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7">
            <a:extLst>
              <a:ext uri="{FF2B5EF4-FFF2-40B4-BE49-F238E27FC236}">
                <a16:creationId xmlns:a16="http://schemas.microsoft.com/office/drawing/2014/main" id="{A20E3A9E-7CB4-6374-F676-0342C75CD15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7201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8">
            <a:extLst>
              <a:ext uri="{FF2B5EF4-FFF2-40B4-BE49-F238E27FC236}">
                <a16:creationId xmlns:a16="http://schemas.microsoft.com/office/drawing/2014/main" id="{6421B3D3-777B-5A89-E580-A9616005324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8481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9">
            <a:extLst>
              <a:ext uri="{FF2B5EF4-FFF2-40B4-BE49-F238E27FC236}">
                <a16:creationId xmlns:a16="http://schemas.microsoft.com/office/drawing/2014/main" id="{5F9CD0BF-1B50-1F67-2959-89E76A12281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3998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0">
            <a:extLst>
              <a:ext uri="{FF2B5EF4-FFF2-40B4-BE49-F238E27FC236}">
                <a16:creationId xmlns:a16="http://schemas.microsoft.com/office/drawing/2014/main" id="{771E95D7-2F95-4DF1-7DDC-C83EA57ED49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4958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1">
            <a:extLst>
              <a:ext uri="{FF2B5EF4-FFF2-40B4-BE49-F238E27FC236}">
                <a16:creationId xmlns:a16="http://schemas.microsoft.com/office/drawing/2014/main" id="{C8B9CBF5-BFEF-C14A-32ED-4FCC1E4C9B9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6451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2">
            <a:extLst>
              <a:ext uri="{FF2B5EF4-FFF2-40B4-BE49-F238E27FC236}">
                <a16:creationId xmlns:a16="http://schemas.microsoft.com/office/drawing/2014/main" id="{D044069D-C2E6-4BD8-789E-0D301C045FF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3453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3">
            <a:extLst>
              <a:ext uri="{FF2B5EF4-FFF2-40B4-BE49-F238E27FC236}">
                <a16:creationId xmlns:a16="http://schemas.microsoft.com/office/drawing/2014/main" id="{F9A28312-2716-4483-1255-4456072F0CB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8921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4">
            <a:extLst>
              <a:ext uri="{FF2B5EF4-FFF2-40B4-BE49-F238E27FC236}">
                <a16:creationId xmlns:a16="http://schemas.microsoft.com/office/drawing/2014/main" id="{B02FCE88-B231-05D8-0F41-2D7736F2981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9270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5">
            <a:extLst>
              <a:ext uri="{FF2B5EF4-FFF2-40B4-BE49-F238E27FC236}">
                <a16:creationId xmlns:a16="http://schemas.microsoft.com/office/drawing/2014/main" id="{8C3C4B33-B11D-708C-3D8D-FD7A81D89B8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0076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6">
            <a:extLst>
              <a:ext uri="{FF2B5EF4-FFF2-40B4-BE49-F238E27FC236}">
                <a16:creationId xmlns:a16="http://schemas.microsoft.com/office/drawing/2014/main" id="{57A46479-E735-5BC9-DAB2-5AF230BAE59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9572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7">
            <a:extLst>
              <a:ext uri="{FF2B5EF4-FFF2-40B4-BE49-F238E27FC236}">
                <a16:creationId xmlns:a16="http://schemas.microsoft.com/office/drawing/2014/main" id="{06E5284F-B2D1-2CEB-016E-D23AF239413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4696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8">
            <a:extLst>
              <a:ext uri="{FF2B5EF4-FFF2-40B4-BE49-F238E27FC236}">
                <a16:creationId xmlns:a16="http://schemas.microsoft.com/office/drawing/2014/main" id="{F771B3FF-7E92-BA7B-BA79-03E577AC8C3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9002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9">
            <a:extLst>
              <a:ext uri="{FF2B5EF4-FFF2-40B4-BE49-F238E27FC236}">
                <a16:creationId xmlns:a16="http://schemas.microsoft.com/office/drawing/2014/main" id="{BD6F988B-2C9B-EDAD-6B12-D30971411F1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0371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0">
            <a:extLst>
              <a:ext uri="{FF2B5EF4-FFF2-40B4-BE49-F238E27FC236}">
                <a16:creationId xmlns:a16="http://schemas.microsoft.com/office/drawing/2014/main" id="{C3C3F7B7-68CF-1278-B871-4BE282DE728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1377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1">
            <a:extLst>
              <a:ext uri="{FF2B5EF4-FFF2-40B4-BE49-F238E27FC236}">
                <a16:creationId xmlns:a16="http://schemas.microsoft.com/office/drawing/2014/main" id="{DBDBB899-AE53-0B44-AE4E-330693A834E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0943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2">
            <a:extLst>
              <a:ext uri="{FF2B5EF4-FFF2-40B4-BE49-F238E27FC236}">
                <a16:creationId xmlns:a16="http://schemas.microsoft.com/office/drawing/2014/main" id="{11C7402D-3EFB-C9CF-956B-E3114B2DBD3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2816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3">
            <a:extLst>
              <a:ext uri="{FF2B5EF4-FFF2-40B4-BE49-F238E27FC236}">
                <a16:creationId xmlns:a16="http://schemas.microsoft.com/office/drawing/2014/main" id="{FF103D1C-CC6F-CC63-F2F4-D4FBBD9C02A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4339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Panorámica</PresentationFormat>
  <Paragraphs>0</Paragraphs>
  <Slides>23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7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jacqu</dc:creator>
  <cp:lastModifiedBy>jacqu</cp:lastModifiedBy>
  <cp:revision>1</cp:revision>
  <dcterms:created xsi:type="dcterms:W3CDTF">2026-09-28T23:49:28Z</dcterms:created>
  <dcterms:modified xsi:type="dcterms:W3CDTF">2026-09-28T23:50:51Z</dcterms:modified>
</cp:coreProperties>
</file>