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DBD597-960B-3A58-9489-1CFD527CCB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F76FB2-3285-8ABE-7AA1-B4A3976AE8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61FE4E-D9E0-FF8E-03CB-AD161809E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26CAF-27BD-45CE-AB11-32D5522FDE2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A06C81-6BFC-BF5A-A45D-0BE8CCD77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E8994D-E2B3-80B7-4596-C182FF5DC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C5162-785E-4D29-BB80-FCCF493DA7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6339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907C0B-DDAE-7C63-F560-EE6D44553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C2FFC7-B55D-D20C-21FF-EA4DFCF7A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4DE8BD-C2C4-7EDF-617E-95C9D633F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26CAF-27BD-45CE-AB11-32D5522FDE2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5F1898-C026-7F5F-0806-2AEAA1190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624939-29C8-9297-A5B6-9C134F2E8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C5162-785E-4D29-BB80-FCCF493DA7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8874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A7C5D-3DAF-A7E2-B3DB-DD466DA92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F83DC48-B1AD-5EA5-62D9-E6BBD675F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F1453F-6F0F-662B-2116-CFE29B733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26CAF-27BD-45CE-AB11-32D5522FDE2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E28654-16EC-0795-89C6-1AC403D29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678605-0797-C192-F0CF-314E3E24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C5162-785E-4D29-BB80-FCCF493DA7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7091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845A55-60FF-2A9A-5BBC-0E3D0C0F0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3D00908-1BDD-C778-517E-8938D093FD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503A047-2EAF-3F82-92DB-8C95312FD8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2855913-C9E9-D5D7-F0BE-703DAD649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26CAF-27BD-45CE-AB11-32D5522FDE2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30A377-E8EC-2FD3-154A-88EDEF857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B8B0AFD-71AC-C301-4770-879620339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C5162-785E-4D29-BB80-FCCF493DA7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787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B93AB6-15DC-909E-8E8B-D539281E2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2DD8F7-3E79-E93D-6FE4-10C3FAA38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8CB317F-71ED-9168-8352-2A87DEE75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0D6B49D-075E-BF35-E075-6661CE882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293380-D3E7-2DEB-19F4-412197D9FA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A49D224-57F8-134F-7589-93F950CB3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26CAF-27BD-45CE-AB11-32D5522FDE2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DE52FC-A810-03C7-8CCB-74E0E6357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95394CF-6444-1052-3C09-DFBD64346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C5162-785E-4D29-BB80-FCCF493DA7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2511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86884B-1A0E-BFA7-4282-8223480E8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44CF842-F761-5489-9C97-1B1610907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26CAF-27BD-45CE-AB11-32D5522FDE2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5472180-B4D5-D727-E16B-D8CDF7862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FF40424-1A0E-AEBE-5E39-F44A9DCF2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C5162-785E-4D29-BB80-FCCF493DA7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3012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89DD48C-3909-D775-754D-609D255F5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26CAF-27BD-45CE-AB11-32D5522FDE2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1A2F703-F16D-4AAD-EC4B-6DA239508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07801B5-9D01-6752-143D-4FB00B4EE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C5162-785E-4D29-BB80-FCCF493DA7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8557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D1F264-636D-8DF8-E6C8-C70BADD15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655E1E7-09D2-DA04-E2BF-D177E3166F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E0BD612-9FE1-AAC0-554B-980946B492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EBEFDF-53CF-4429-BE6C-279791367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26CAF-27BD-45CE-AB11-32D5522FDE2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AA6B8ED-4F28-65C8-3771-4B8240897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8B2A67D-7830-17B9-E29B-97C5465DF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C5162-785E-4D29-BB80-FCCF493DA7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9303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0555C4-E2FE-F347-DCE6-6907115CA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D04F010-63F3-77F7-CD6B-4EA6E34CCD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E41141-D76D-9404-6419-120A5E863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4E5E16F-3C4F-B0EC-9DD0-36BB10E0E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26CAF-27BD-45CE-AB11-32D5522FDE2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BC8B58C-BB5D-AB27-9CBA-5846DEA7C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5B49316-D2A6-F3DB-5EE5-48893098C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C5162-785E-4D29-BB80-FCCF493DA7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34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72C5B4-1292-BA67-DB93-10EBECA9D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E2CD87F-5A42-7F01-7EC0-45DA9AAD8E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7E10CF-75C6-79D1-AC38-DF12908F3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26CAF-27BD-45CE-AB11-32D5522FDE2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1FACCC-192E-EDB9-4E6F-C50669DF9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4028977-AAD1-7227-779C-A99C3D474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C5162-785E-4D29-BB80-FCCF493DA7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4471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08D3302-2159-CE1D-B386-DA96E32A7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27B42B8-E891-F73D-92F6-EBFF2731D8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B191BD-536F-D99B-BDD6-8717C355D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26CAF-27BD-45CE-AB11-32D5522FDE2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A595BF-943B-FD91-A457-22C5CCABD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7172FA-272E-CE66-1597-F4BAD3B3C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C5162-785E-4D29-BB80-FCCF493DA7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2454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B1F3A7F-E265-F02F-1179-B69B8E120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8198B39-7976-531B-F307-8FBAC6FBD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F0CD4C-8364-CDE4-01FB-2AA883310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D26CAF-27BD-45CE-AB11-32D5522FDE21}" type="datetimeFigureOut">
              <a:rPr lang="es-ES" smtClean="0"/>
              <a:t>30/09/2026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A932F18-97D3-501A-57EC-48750F382A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52784A-042D-5647-2880-875965B48F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6C5162-785E-4D29-BB80-FCCF493DA7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81915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">
            <a:extLst>
              <a:ext uri="{FF2B5EF4-FFF2-40B4-BE49-F238E27FC236}">
                <a16:creationId xmlns:a16="http://schemas.microsoft.com/office/drawing/2014/main" id="{4528F0F0-C621-18C3-0E94-5F00BAB0A1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151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60FA3822-3ECE-A686-D78C-9E8AE29CCC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871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ADF33690-D6E8-7819-EA02-CAE542BAA0B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50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A743F8A2-DE4D-5E81-AE20-50C4FF0CC7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055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C35F1432-4B66-4A1B-B87C-60212A711D6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18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6">
            <a:extLst>
              <a:ext uri="{FF2B5EF4-FFF2-40B4-BE49-F238E27FC236}">
                <a16:creationId xmlns:a16="http://schemas.microsoft.com/office/drawing/2014/main" id="{8A07FE02-2BCF-67C0-A6FB-041CD6E744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88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7">
            <a:extLst>
              <a:ext uri="{FF2B5EF4-FFF2-40B4-BE49-F238E27FC236}">
                <a16:creationId xmlns:a16="http://schemas.microsoft.com/office/drawing/2014/main" id="{CE53AC23-360A-F956-D70D-30E7C0E6DA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24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8">
            <a:extLst>
              <a:ext uri="{FF2B5EF4-FFF2-40B4-BE49-F238E27FC236}">
                <a16:creationId xmlns:a16="http://schemas.microsoft.com/office/drawing/2014/main" id="{C4D3C5AE-49A7-3D5A-3111-0F54C93764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345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9">
            <a:extLst>
              <a:ext uri="{FF2B5EF4-FFF2-40B4-BE49-F238E27FC236}">
                <a16:creationId xmlns:a16="http://schemas.microsoft.com/office/drawing/2014/main" id="{8FBAD55E-C4E5-3519-891E-D922379C97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16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0">
            <a:extLst>
              <a:ext uri="{FF2B5EF4-FFF2-40B4-BE49-F238E27FC236}">
                <a16:creationId xmlns:a16="http://schemas.microsoft.com/office/drawing/2014/main" id="{97FDBD49-53F8-669B-2E55-5926D46136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055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1">
            <a:extLst>
              <a:ext uri="{FF2B5EF4-FFF2-40B4-BE49-F238E27FC236}">
                <a16:creationId xmlns:a16="http://schemas.microsoft.com/office/drawing/2014/main" id="{9AA01A0B-F767-0492-F490-863D35D92B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717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2">
            <a:extLst>
              <a:ext uri="{FF2B5EF4-FFF2-40B4-BE49-F238E27FC236}">
                <a16:creationId xmlns:a16="http://schemas.microsoft.com/office/drawing/2014/main" id="{8862BD3E-E1CF-E1F2-5BA3-8E4423201E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83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3">
            <a:extLst>
              <a:ext uri="{FF2B5EF4-FFF2-40B4-BE49-F238E27FC236}">
                <a16:creationId xmlns:a16="http://schemas.microsoft.com/office/drawing/2014/main" id="{66CEC8A9-0604-02D6-F241-321546E96A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46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4">
            <a:extLst>
              <a:ext uri="{FF2B5EF4-FFF2-40B4-BE49-F238E27FC236}">
                <a16:creationId xmlns:a16="http://schemas.microsoft.com/office/drawing/2014/main" id="{EF801AAB-066C-A34E-4817-F5720FB472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680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5">
            <a:extLst>
              <a:ext uri="{FF2B5EF4-FFF2-40B4-BE49-F238E27FC236}">
                <a16:creationId xmlns:a16="http://schemas.microsoft.com/office/drawing/2014/main" id="{09EFB7A8-C874-F2B6-6A12-C81F66A20C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034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6">
            <a:extLst>
              <a:ext uri="{FF2B5EF4-FFF2-40B4-BE49-F238E27FC236}">
                <a16:creationId xmlns:a16="http://schemas.microsoft.com/office/drawing/2014/main" id="{518C1DCA-3ACC-02ED-7365-CF22EC02E7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897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7">
            <a:extLst>
              <a:ext uri="{FF2B5EF4-FFF2-40B4-BE49-F238E27FC236}">
                <a16:creationId xmlns:a16="http://schemas.microsoft.com/office/drawing/2014/main" id="{08527F04-AC2C-EF7D-C890-4C88E595DFB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671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8">
            <a:extLst>
              <a:ext uri="{FF2B5EF4-FFF2-40B4-BE49-F238E27FC236}">
                <a16:creationId xmlns:a16="http://schemas.microsoft.com/office/drawing/2014/main" id="{1E069F56-CF6F-744B-E5B3-ECC0EB9A7A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093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9">
            <a:extLst>
              <a:ext uri="{FF2B5EF4-FFF2-40B4-BE49-F238E27FC236}">
                <a16:creationId xmlns:a16="http://schemas.microsoft.com/office/drawing/2014/main" id="{4009480D-5E37-C3D6-0723-AB824DACB9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50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0">
            <a:extLst>
              <a:ext uri="{FF2B5EF4-FFF2-40B4-BE49-F238E27FC236}">
                <a16:creationId xmlns:a16="http://schemas.microsoft.com/office/drawing/2014/main" id="{97949510-6AB6-57DC-A643-2F5180C2CE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8851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1">
            <a:extLst>
              <a:ext uri="{FF2B5EF4-FFF2-40B4-BE49-F238E27FC236}">
                <a16:creationId xmlns:a16="http://schemas.microsoft.com/office/drawing/2014/main" id="{209FB8A0-8502-EAC5-8041-5B166F55B08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041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2">
            <a:extLst>
              <a:ext uri="{FF2B5EF4-FFF2-40B4-BE49-F238E27FC236}">
                <a16:creationId xmlns:a16="http://schemas.microsoft.com/office/drawing/2014/main" id="{C9F6D368-E3B7-A32E-F615-65C4357D9B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0568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3">
            <a:extLst>
              <a:ext uri="{FF2B5EF4-FFF2-40B4-BE49-F238E27FC236}">
                <a16:creationId xmlns:a16="http://schemas.microsoft.com/office/drawing/2014/main" id="{95CE93C2-1AAE-836C-9B98-37D6DF170E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903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4">
            <a:extLst>
              <a:ext uri="{FF2B5EF4-FFF2-40B4-BE49-F238E27FC236}">
                <a16:creationId xmlns:a16="http://schemas.microsoft.com/office/drawing/2014/main" id="{C2BDE99B-97F4-40CF-C868-15AF21488F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072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5">
            <a:extLst>
              <a:ext uri="{FF2B5EF4-FFF2-40B4-BE49-F238E27FC236}">
                <a16:creationId xmlns:a16="http://schemas.microsoft.com/office/drawing/2014/main" id="{CED3A95C-025E-ED9E-799A-6D036526A5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9348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6">
            <a:extLst>
              <a:ext uri="{FF2B5EF4-FFF2-40B4-BE49-F238E27FC236}">
                <a16:creationId xmlns:a16="http://schemas.microsoft.com/office/drawing/2014/main" id="{6E602344-8F26-AF80-6C88-9456873514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4936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0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jacqu</dc:creator>
  <cp:lastModifiedBy>jacqu</cp:lastModifiedBy>
  <cp:revision>1</cp:revision>
  <dcterms:created xsi:type="dcterms:W3CDTF">2026-09-30T11:48:53Z</dcterms:created>
  <dcterms:modified xsi:type="dcterms:W3CDTF">2026-09-30T11:49:46Z</dcterms:modified>
</cp:coreProperties>
</file>