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A0EFC-FA9B-E282-088D-812D1EB57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E3CBD0-6697-6474-C3A8-3E7ACC5E9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D2C20-5171-FCD2-F5D0-A9C6BD93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A5F73-A798-4593-81E7-CE5F91FB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4BD23-724E-F0FA-EE66-79E9F710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1006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032BB-CD14-5022-F99A-EB1B380E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9768-1374-6D62-60A3-7DEED8DB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D9978-061C-3D93-5CD5-39AACF0B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1C056D-6FE6-3D2B-A379-E4EC08E1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3281D-18DF-6034-E8B8-362C07B6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298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E9FCB8-0C3F-DB43-1F32-52652F53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510B6D-F847-70AD-C841-8C89BF934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E468C0-35F0-CC95-69BB-15C4CACD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38DF7-8AD3-E11A-1B16-827EEC85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13B06D-FEF1-AFA9-7182-96623212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088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EB9ED-8654-9D06-4123-7AF71E57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942179-88A2-EBA3-9530-04D0E021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73974-FEFC-502C-8202-52F68996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E9FA7-02E6-FF79-4733-C8733321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C1C71-1771-3AA6-E564-487CE2D4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304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29269-96B7-8B8D-6EF9-68A276B8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E65A2B-B5EE-833D-3083-DB86D1A1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A785D-207C-E6D6-BE61-0EBE4341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931C9-571A-40E7-6245-F07F5A21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07530-B73B-B9DB-D89C-154AB0AA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6860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226DB-A87A-7A76-EB54-4311E850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F32C66-150F-B1D4-12A1-BF669DF01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40B768-CEED-46B4-20B8-EBC161E6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E5CC9B-41D3-3C80-2C92-3AAB396C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7D1D78-F5A0-E5E5-0988-AC6FCCC3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EFA095-83FC-0B0B-B194-CB9A5DA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1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E898B-3CDB-9E70-AF16-22A04D9E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8E750-939E-473E-53E8-6CF76C473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0C1CBA-AE12-C38D-BDF3-A81065D0E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BA71B-017D-EC3C-6226-4F6DF6899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7A3F44-BF35-F3CD-F170-3E71A8CD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E3B768-F92C-82A9-5ACD-3821C812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4A4E11-C358-B3CC-2B10-80B0D9B0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192D06-A8E1-8F1A-D28D-23ED0BF3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18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53E87-FE80-0C8A-7C80-161B5919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BF250A-D189-5A56-CC42-9BCA4116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54A5F9-6018-5903-323B-516CC5D5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42D0A4-3CC1-63E6-048D-24DCF8E6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29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FDEFD8-2AE6-DB05-358D-802D8456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202BD0-1288-1207-D70F-5EC02791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A13D1E-E6C2-7577-AE9E-997C6439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200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36248-FEA0-C11A-C96D-71AEE1C0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81BC5-55AA-5FB3-B0F3-534958C9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4F63FC-8EAE-010E-0C72-B0E6042FF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0416D2-F8B3-9CB1-C1CE-9169E847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3F621-ABF5-A07F-BDB9-88F89CE9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ED8737-079B-F6B4-D6A6-EACCC0B0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559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A79C7-C7AC-F201-7D7D-7184895B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521A03-9576-56ED-4A5A-FAA9D5445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EC2B50-0FE7-3260-5014-9DBF1A1B8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7095F0-43D1-8D2B-AE43-1E02D584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03C07F-FE51-6E3F-D079-7C239F12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16221-D33A-F8D3-C44B-45723AC7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76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28F0C3-E767-122D-F166-481BCC9A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7B064-D228-4BBE-81CA-5A974823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CA6EB-8ED2-F7F1-DFAE-8348C4405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04536-C434-47EC-A15D-FABBE419C32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0D7A1B-42A8-EAA1-352A-F83BE0D80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90399-DF5C-1E3A-0E62-CB8C1B998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F1E7C-572F-4266-9AC5-D8F77809631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5664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987B6BC-6832-F389-3F17-B8A81ADBE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149F544-A1D1-1597-C572-BA17F28F5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38A5257-A8DB-247D-1B92-CA9DB1387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9407AC19-B9CE-8D2D-B0C9-35575B700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7F29AB4-0BCC-0771-D03B-24DE3FB43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0B0BBEF9-EF6D-D681-2915-702AEC34F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9604B2D-540B-9407-05CD-A8FCF46B1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41ED5672-7F21-5462-AD32-05FC8D038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6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D7D715FA-9C92-AA71-0B5A-AF860C256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792615B4-0613-506C-8FE0-6D8C4AA3E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3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CAB73B76-2D55-5DB6-B7AF-07D977273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84951B8-9980-7AF6-122B-72D10C774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34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5CEF1C22-0683-8A77-AC03-17A855053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8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CECA023-5A8D-84AE-F284-359C6582E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4A493AF2-969C-300F-1436-9DBEFC91B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2AE9970-CFE4-CC6F-F624-29D5A5098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14D8DB2D-8BF4-CAA2-EA3C-AC747C096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0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ADF96451-71B1-C3B8-7EAB-5D1951568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4A27C7A-3B0A-26AE-8F1A-7E7DDDE05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066A122-F6D2-6FC2-7E74-6A886BABA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FA37EAAA-358C-9D51-64CA-1A5B162D5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27468752-B6B9-AD9F-D835-05AF62F1E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DC85C5A-3BC3-2C54-7FDD-550DC4D07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81823C8-E471-210D-1E1E-4C46E1C86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594BAA8-74A7-054C-ED1E-8481D8E7A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70D2934-11A1-3789-84D8-C29D12FB6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4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DD579A0-ABD8-9BAE-03B7-389A75B12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13D4BE8-8AE7-D6F4-09AF-26F9C65C2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8D73CF5-B54C-A9A4-6561-DC7300D2E0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3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2025-10-04T23:23:26Z</dcterms:created>
  <dcterms:modified xsi:type="dcterms:W3CDTF">2025-10-04T23:24:27Z</dcterms:modified>
</cp:coreProperties>
</file>