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13FFC-5556-345B-D4AF-3C5166760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90614A-FFD9-D727-3BF5-8B6A0DE6F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36037-A711-0713-F86E-F13BDA5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38D20B-2795-BE14-84F6-7B166F6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1CEC00-6B40-1666-A51F-C4A27EBB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6923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0E39E-6565-F35A-DEBE-8A940E5A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2A39D2-6ADB-2BE5-CC24-6B61152AE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D0F26-F014-D4C1-C86F-1DC1134E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69B2DD-6537-D6AD-CDD9-0E6AB593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0570A-1360-312B-6652-D04A3489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318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D11143-44DE-6DCB-4D8D-C794AAAF4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46781-5E50-02EE-F292-4E5C644C1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0B15-B92D-43B7-6C68-139E38FA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7956E4-93F3-7FF3-9DA8-6887F1B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BA957-2246-49EE-38EB-7A67F856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7506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BC54F-3362-E211-21F7-6AF3554B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802E4B-40EF-66E3-E89C-C393647A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B7E85-BA06-5B71-FC73-4558DECF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95121-D6BE-A811-1D22-2A12EEB6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E20B6-7AC0-F145-C380-A7B3D46C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979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5D85D-71B8-09F6-6B0C-950602F0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6782F-A88D-4D4B-C3E1-3C8A5CC6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2E3A9B-4E07-79DE-19CF-FCFA6EEC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F88EE-2FC5-2B2C-FFB2-216FE41C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E3A4DD-8C1C-0DA8-FDDF-BD10A321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3165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DB655-8420-7234-A7F1-2F644E34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019D4-1238-D1B4-A97A-123688385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B65CAB-30BC-8281-764B-46A3838AB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CBB983-7688-E869-7566-A9847C55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7FE493-F89D-05AA-D02A-B4D0B550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9D8B4A-9AF6-FFD1-9288-1CAA1B8A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379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35D6F-8B05-E49E-8C74-9B9E413F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31B9A-00D2-7E55-E158-DD313C3F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643C01-7FC4-90A2-2DF1-2C446A70D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29A0A-7A4C-1DA2-3458-AFE41F5B2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1467CE-41F8-C4CF-BE75-CC77B5D30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BA261-DC5D-75F7-1D74-F6917D2A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673802-84BB-2FD3-DEE6-147C3216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3855B5-B749-18E3-857B-FF4798D4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4382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30ED-E9B1-6A7D-AE8F-849B5119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3166D1-BF55-7CD7-715D-E399B7F0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820275-5FCB-2E96-A154-4246E467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8EEE-32FD-560D-83A7-4724E5ED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720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822F49-238A-0F7E-52EA-4E41D879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F92269-0292-529C-84D0-4DDD2F43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86BD16-1703-A119-E59B-6DAE16B0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81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6D2E7-CCC4-68A7-C306-C3AB4200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9E0215-684A-6669-6389-1F13773F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AB64F-56E6-AC1A-402E-41881F04E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E2D616-05AD-C201-AFC2-BFB3EF7B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C87E43-7D21-0A30-990A-9CA2DC2E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B9B877-8454-23C4-359F-2A37B6AB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61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9FF61-BE67-BFBB-7DB7-0F4FF0B9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2A1D18-08A5-BFD0-8560-996EA5584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54866-B2FC-769B-B1D6-1BF112998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BA744A-F6AC-971B-9014-6ECD9182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324D6-7479-5C8A-0E45-9DBBADD0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CDA990-00DD-175F-289A-0B9563CF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100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50038F-836F-9EB4-F6D6-C298359A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431C1C-3348-DD95-18E4-AB8AAB24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77BF-0AAB-D60B-B695-E1C40B0A0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5E5F9-8E92-48E8-865C-2E2776957C68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78A48-0721-AF14-D489-7F93480C0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D19FF-48E9-F27F-A3EF-9D97EC51A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E156F-77D4-4068-A6DD-BDF84EE89EA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2107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335F1FD-C6E1-A413-66CA-3C89DC53C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5095EE1-AB7D-7570-78A5-04B2AEB5B3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2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3960335-F07A-D5F7-B92D-24A79A759D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087AD08D-04E9-B7B1-22D5-F9CFFA9D6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C061B5B6-685D-1DAB-66E2-01BB8CCA7B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8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A2A5313F-6B7A-95D1-1E87-3BDFDF1FC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F8A0CBF3-2C5D-A3B7-BBA2-747C4657A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1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E33250B2-FBC6-3B57-7781-BD5FE1F514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1CE9A84-A9F4-0857-E3B9-E2134C675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B7C6C7B8-D0B2-0B86-E2F9-261F96C339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5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B1BEA30D-B3AF-46BA-E801-4CC2493D5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5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ABA7DDB-82CC-0294-76B9-F6DF3F45A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D6DC8858-D9BC-B125-094E-F2E5BCFA4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1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11837609-38E4-9B0C-BC9F-2AB3CC44D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03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D74388F-7C81-9E72-FFC6-23B2D59B0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5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FB9BE5F1-A009-04BA-08B5-29128E9F0C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9CE904C-FCB1-0495-0103-6040918B4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8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F712714-0767-DCAE-9368-331923A37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9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C7F00CB-1559-D716-22DB-C798941AA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7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C4004A2-3B1B-AAD7-90F8-170DA46EE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BADCDF4A-01A2-71AA-2BA3-A8CB8B7CC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0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7B5CF0EC-6726-C19E-6E65-404187449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914B5FA-3F67-6333-3377-977554EB48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1BEB13A-2A1E-80EC-F180-D2EF193AC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3997650-9B79-BC36-ADFA-C00DDC4EB4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7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2616A602-1A0A-3054-CA74-8338BBAF7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997B5F9-6787-8B4E-04A8-71BE14A46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D2EE9C8-0237-C6FE-D956-6067BBA560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CF63E3B-2514-F9CE-C1FC-7168781C8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3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2025-10-04T23:36:45Z</dcterms:created>
  <dcterms:modified xsi:type="dcterms:W3CDTF">2025-10-04T23:37:56Z</dcterms:modified>
</cp:coreProperties>
</file>