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13616-F82A-BCA5-7F97-0144FCB1C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EDDFDB-E26F-6619-0B80-44148B9D9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5750E6-DCD5-FDE3-680E-86CD98CA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56E8-7CB0-4944-BEB4-6F6D25A51BB0}" type="datetimeFigureOut">
              <a:rPr lang="es-DO" smtClean="0"/>
              <a:t>22/6/2025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FF43F2-A5FD-6A23-23BF-76535D61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0631A-0EF7-147E-B2FE-34C18325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D1F7-8ADA-4C7C-A6D2-D77F5F46D38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4010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183DC-D887-039C-ED87-B9677EF3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C948A6-DA12-90BB-D58E-885DD18E5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482C5B-B8A3-9122-EFE8-80B44B24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56E8-7CB0-4944-BEB4-6F6D25A51BB0}" type="datetimeFigureOut">
              <a:rPr lang="es-DO" smtClean="0"/>
              <a:t>22/6/2025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0AAD4F-DDF0-A488-76EB-1D78C42D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DB388E-3B43-4073-36A0-D9E7A391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D1F7-8ADA-4C7C-A6D2-D77F5F46D38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2581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534132-9D58-512B-16CD-B99FB7880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413EED-85F6-66BC-1345-46300298E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940145-FC15-96A2-C6CE-99F18069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56E8-7CB0-4944-BEB4-6F6D25A51BB0}" type="datetimeFigureOut">
              <a:rPr lang="es-DO" smtClean="0"/>
              <a:t>22/6/2025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20E2-D495-B111-AB04-1A4EE988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788923-DF9F-D997-4EFB-DEB71CEB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D1F7-8ADA-4C7C-A6D2-D77F5F46D38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2892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67AE3-D29B-3772-38B0-8CB29318D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B559E2-7BF9-C424-F65D-054A24BD4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8F4BE7-B4EA-8C49-676C-36F3B2FC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56E8-7CB0-4944-BEB4-6F6D25A51BB0}" type="datetimeFigureOut">
              <a:rPr lang="es-DO" smtClean="0"/>
              <a:t>22/6/2025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DFD1CB-BE4B-E64C-5D70-5DC3B8A7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07518-CC4E-F446-7342-8FD1A020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D1F7-8ADA-4C7C-A6D2-D77F5F46D38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4747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96014-5D48-44FC-014E-83E04B9F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EC9E0D-8659-5F2B-CFAA-22C16E5FD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7AD841-11EF-3248-0820-93578369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56E8-7CB0-4944-BEB4-6F6D25A51BB0}" type="datetimeFigureOut">
              <a:rPr lang="es-DO" smtClean="0"/>
              <a:t>22/6/2025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91430E-4A06-375A-7EED-53D5EFBC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EF5819-95A5-CB3E-8A07-BAAE9DBE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D1F7-8ADA-4C7C-A6D2-D77F5F46D38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0187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67CA2-BFDF-29B3-160E-BF4B5595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53CF5E-4631-63CC-599B-A9C6D0546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8F6AA6-7854-11E2-FCBF-62EA0130B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E49B39-82C4-34A5-9EF8-38F32EBA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56E8-7CB0-4944-BEB4-6F6D25A51BB0}" type="datetimeFigureOut">
              <a:rPr lang="es-DO" smtClean="0"/>
              <a:t>22/6/2025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12C14F-03F7-A83A-EA8B-45F1AC9B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2F98B2-A0EA-5054-8C6C-55AB072F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D1F7-8ADA-4C7C-A6D2-D77F5F46D38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2741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E1CA8-2F8D-1491-87E8-DB2D721A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2A818B-678B-D76F-7DD4-120FC9FD6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7BEBFF-622C-D9E9-B9C7-66055A95C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F7BC9A-F36A-F2BD-8E48-A1CD3C989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FFF2C7-B780-2708-B3FC-B4E9F6282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F2D0F1-7283-3BF6-C552-54FE037D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56E8-7CB0-4944-BEB4-6F6D25A51BB0}" type="datetimeFigureOut">
              <a:rPr lang="es-DO" smtClean="0"/>
              <a:t>22/6/2025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303EFA-63D0-B267-1B86-0718EBF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5427B88-9E09-0A29-08D8-5E7F2E4D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D1F7-8ADA-4C7C-A6D2-D77F5F46D38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6733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1A64C-7ED3-108A-280A-CA5F582A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9912A4-61A7-7191-24B4-A680C716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56E8-7CB0-4944-BEB4-6F6D25A51BB0}" type="datetimeFigureOut">
              <a:rPr lang="es-DO" smtClean="0"/>
              <a:t>22/6/2025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B22775-B5E1-8C6C-65F1-BCD0D22F3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D08AC9-8CEE-CF68-AE5A-38688EA3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D1F7-8ADA-4C7C-A6D2-D77F5F46D38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6768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F25967-82C6-E3B9-D4CF-8AADC9B5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56E8-7CB0-4944-BEB4-6F6D25A51BB0}" type="datetimeFigureOut">
              <a:rPr lang="es-DO" smtClean="0"/>
              <a:t>22/6/2025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CCB330-0968-7A70-A3BD-578007CAD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BE7299-AB8A-9E11-EF29-E5D781F3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D1F7-8ADA-4C7C-A6D2-D77F5F46D38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8994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19E8E-396A-93B5-0E2A-A417C8C7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50ACF2-998F-B582-1928-D1F87470D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99E999-00DE-DCD0-4863-4718F665E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5D1A4D-049B-76A8-5B34-A7AE05A9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56E8-7CB0-4944-BEB4-6F6D25A51BB0}" type="datetimeFigureOut">
              <a:rPr lang="es-DO" smtClean="0"/>
              <a:t>22/6/2025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4BFB74-E59F-AE35-01F9-82B8321A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86F60F-5961-8D05-05B5-F7A2221C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D1F7-8ADA-4C7C-A6D2-D77F5F46D38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9609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8526F-4EAA-4D71-F718-7D2B61BE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5963-0C1A-B5F0-34C8-A0946E1C9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1B62D2-64E5-1DE6-78CC-725475E0C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C1FDA5-1372-7B1B-395E-A79DCB3C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56E8-7CB0-4944-BEB4-6F6D25A51BB0}" type="datetimeFigureOut">
              <a:rPr lang="es-DO" smtClean="0"/>
              <a:t>22/6/2025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EDDD04-C575-3241-6F5E-BC33753A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191357-6F4C-33DF-3A1A-003E669E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D1F7-8ADA-4C7C-A6D2-D77F5F46D38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7307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9598B5-951E-0C37-5DF1-06ED2670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CADD4B-26D6-6EFD-2C40-C0B95E235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8CF04-B939-7725-C392-A533556D7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D56E8-7CB0-4944-BEB4-6F6D25A51BB0}" type="datetimeFigureOut">
              <a:rPr lang="es-DO" smtClean="0"/>
              <a:t>22/6/2025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EB9A5A-F38A-DC4C-C43A-BA37A9BB2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7992DE-6CF5-D3D7-AC72-C2759C1F1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0D1F7-8ADA-4C7C-A6D2-D77F5F46D38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06741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D956DE22-A77E-D9F1-0D12-9597C1B70C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9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B551904D-DD17-2DCE-BFE5-FCA460B543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8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0BA0D1C6-0299-DC26-1731-D53002108D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2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7E5C7B1C-2D15-A911-6DBF-259684BC1B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0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B0337767-C842-C4BE-017F-16D5344651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24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D2560FD5-94F7-C2B5-901B-1A823896A1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6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51A76510-663C-E828-7D19-ACD20D064B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5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CDE8574B-C5A5-6208-A601-9605A48296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75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DE9A17D3-2855-6806-DD09-C48A3C04EA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82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32254DE9-2EF2-01F7-2595-EA79D0A178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58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E74C6E51-EFA5-EDE7-84D9-01C55F2AC2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0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1C9974EE-1713-5B9A-AD5E-8E48A0F397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791BBE52-268F-E5B0-E191-3DC5F3016F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23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9C5AEFB2-2E08-3A47-9156-A6168D9080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49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38C53E1E-B5E2-ADAE-0415-709395377E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3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39CFF240-3ABB-7BBB-19A5-D91C44C6B7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92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C2AEBC88-4AA0-F647-DEBF-E7DF6D928F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94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3E4DE387-5A5A-A9A6-BCD2-DE17EFB70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62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40324CA4-3CB5-2135-895C-8BD5C7DC94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88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D1B9364E-1AEC-8BE8-FF7E-40EE989C7A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39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E02326F2-C6A2-44D1-E7F9-C778EE27C6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8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0DB296DD-794F-AC73-0225-7008DD574A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5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18C7B797-61F2-6846-7CF4-28BE14FA1C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1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C518A859-D80B-348A-EE0A-A93FCCE4F5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4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9D1E10F1-76AA-702F-4D97-9B86EF10DE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9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B890C5AC-679A-B4E3-A1E2-AEBB578864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4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57107A98-5E6F-F328-DEFE-B0573141A2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9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70AA24B9-D30D-60BF-288A-9EFED02B03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89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2025-06-23T00:26:03Z</dcterms:created>
  <dcterms:modified xsi:type="dcterms:W3CDTF">2025-06-23T00:28:45Z</dcterms:modified>
</cp:coreProperties>
</file>