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314" r:id="rId5"/>
    <p:sldId id="311" r:id="rId6"/>
    <p:sldId id="312" r:id="rId7"/>
    <p:sldId id="288" r:id="rId8"/>
    <p:sldId id="313" r:id="rId9"/>
    <p:sldId id="308" r:id="rId10"/>
    <p:sldId id="290" r:id="rId11"/>
    <p:sldId id="327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9" r:id="rId22"/>
    <p:sldId id="328" r:id="rId23"/>
    <p:sldId id="325" r:id="rId24"/>
    <p:sldId id="326" r:id="rId25"/>
    <p:sldId id="309" r:id="rId26"/>
  </p:sldIdLst>
  <p:sldSz cx="12192000" cy="6858000"/>
  <p:notesSz cx="6858000" cy="9144000"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6613"/>
    <a:srgbClr val="E9E5EA"/>
    <a:srgbClr val="0E1B5A"/>
    <a:srgbClr val="B5520F"/>
    <a:srgbClr val="820000"/>
    <a:srgbClr val="680000"/>
    <a:srgbClr val="4C0000"/>
    <a:srgbClr val="960000"/>
    <a:srgbClr val="5C2A08"/>
    <a:srgbClr val="778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911e8fa5ae1fd38" providerId="LiveId" clId="{5534625C-6D7A-4A13-89AA-80CBB7A36CBD}"/>
    <pc:docChg chg="undo redo custSel addSld delSld modSld sldOrd">
      <pc:chgData name="" userId="6911e8fa5ae1fd38" providerId="LiveId" clId="{5534625C-6D7A-4A13-89AA-80CBB7A36CBD}" dt="2021-02-13T22:17:33.458" v="5059"/>
      <pc:docMkLst>
        <pc:docMk/>
      </pc:docMkLst>
      <pc:sldChg chg="modSp">
        <pc:chgData name="" userId="6911e8fa5ae1fd38" providerId="LiveId" clId="{5534625C-6D7A-4A13-89AA-80CBB7A36CBD}" dt="2021-02-13T18:46:33.455" v="21" actId="20577"/>
        <pc:sldMkLst>
          <pc:docMk/>
          <pc:sldMk cId="3193219418" sldId="256"/>
        </pc:sldMkLst>
        <pc:spChg chg="mod">
          <ac:chgData name="" userId="6911e8fa5ae1fd38" providerId="LiveId" clId="{5534625C-6D7A-4A13-89AA-80CBB7A36CBD}" dt="2021-02-13T18:46:33.455" v="21" actId="20577"/>
          <ac:spMkLst>
            <pc:docMk/>
            <pc:sldMk cId="3193219418" sldId="256"/>
            <ac:spMk id="36" creationId="{10D091D8-C0B8-495E-971E-170662089F42}"/>
          </ac:spMkLst>
        </pc:spChg>
      </pc:sldChg>
      <pc:sldChg chg="modSp">
        <pc:chgData name="" userId="6911e8fa5ae1fd38" providerId="LiveId" clId="{5534625C-6D7A-4A13-89AA-80CBB7A36CBD}" dt="2021-02-13T19:11:09.842" v="565" actId="255"/>
        <pc:sldMkLst>
          <pc:docMk/>
          <pc:sldMk cId="3585881285" sldId="257"/>
        </pc:sldMkLst>
        <pc:spChg chg="mod">
          <ac:chgData name="" userId="6911e8fa5ae1fd38" providerId="LiveId" clId="{5534625C-6D7A-4A13-89AA-80CBB7A36CBD}" dt="2021-02-13T19:11:09.842" v="565" actId="255"/>
          <ac:spMkLst>
            <pc:docMk/>
            <pc:sldMk cId="3585881285" sldId="257"/>
            <ac:spMk id="36" creationId="{10D091D8-C0B8-495E-971E-170662089F42}"/>
          </ac:spMkLst>
        </pc:spChg>
        <pc:spChg chg="mod">
          <ac:chgData name="" userId="6911e8fa5ae1fd38" providerId="LiveId" clId="{5534625C-6D7A-4A13-89AA-80CBB7A36CBD}" dt="2021-02-13T19:00:48.053" v="411" actId="20577"/>
          <ac:spMkLst>
            <pc:docMk/>
            <pc:sldMk cId="3585881285" sldId="257"/>
            <ac:spMk id="38" creationId="{3CED47F1-99F1-4CB9-8681-707A63C06FC4}"/>
          </ac:spMkLst>
        </pc:spChg>
      </pc:sldChg>
      <pc:sldChg chg="del">
        <pc:chgData name="" userId="6911e8fa5ae1fd38" providerId="LiveId" clId="{5534625C-6D7A-4A13-89AA-80CBB7A36CBD}" dt="2021-02-13T20:26:46.812" v="1914" actId="2696"/>
        <pc:sldMkLst>
          <pc:docMk/>
          <pc:sldMk cId="2680147478" sldId="263"/>
        </pc:sldMkLst>
      </pc:sldChg>
      <pc:sldChg chg="modSp del modAnim">
        <pc:chgData name="" userId="6911e8fa5ae1fd38" providerId="LiveId" clId="{5534625C-6D7A-4A13-89AA-80CBB7A36CBD}" dt="2021-02-13T20:32:13.277" v="2048" actId="2696"/>
        <pc:sldMkLst>
          <pc:docMk/>
          <pc:sldMk cId="3805511229" sldId="264"/>
        </pc:sldMkLst>
        <pc:spChg chg="mod">
          <ac:chgData name="" userId="6911e8fa5ae1fd38" providerId="LiveId" clId="{5534625C-6D7A-4A13-89AA-80CBB7A36CBD}" dt="2021-02-13T19:17:04.977" v="776" actId="20577"/>
          <ac:spMkLst>
            <pc:docMk/>
            <pc:sldMk cId="3805511229" sldId="264"/>
            <ac:spMk id="12" creationId="{FB230EF1-0E5B-4367-930A-6F3F812687AA}"/>
          </ac:spMkLst>
        </pc:spChg>
        <pc:spChg chg="mod">
          <ac:chgData name="" userId="6911e8fa5ae1fd38" providerId="LiveId" clId="{5534625C-6D7A-4A13-89AA-80CBB7A36CBD}" dt="2021-02-13T19:11:00.113" v="564" actId="255"/>
          <ac:spMkLst>
            <pc:docMk/>
            <pc:sldMk cId="3805511229" sldId="264"/>
            <ac:spMk id="36" creationId="{10D091D8-C0B8-495E-971E-170662089F42}"/>
          </ac:spMkLst>
        </pc:spChg>
      </pc:sldChg>
      <pc:sldChg chg="addSp delSp modSp ord modAnim">
        <pc:chgData name="" userId="6911e8fa5ae1fd38" providerId="LiveId" clId="{5534625C-6D7A-4A13-89AA-80CBB7A36CBD}" dt="2021-02-13T21:51:35.465" v="4664" actId="14100"/>
        <pc:sldMkLst>
          <pc:docMk/>
          <pc:sldMk cId="3093895360" sldId="268"/>
        </pc:sldMkLst>
        <pc:spChg chg="add del mod">
          <ac:chgData name="" userId="6911e8fa5ae1fd38" providerId="LiveId" clId="{5534625C-6D7A-4A13-89AA-80CBB7A36CBD}" dt="2021-02-13T19:06:19.571" v="518" actId="478"/>
          <ac:spMkLst>
            <pc:docMk/>
            <pc:sldMk cId="3093895360" sldId="268"/>
            <ac:spMk id="2" creationId="{38047A70-F5FB-4766-8E95-9B73AD38C58C}"/>
          </ac:spMkLst>
        </pc:spChg>
        <pc:spChg chg="add del mod">
          <ac:chgData name="" userId="6911e8fa5ae1fd38" providerId="LiveId" clId="{5534625C-6D7A-4A13-89AA-80CBB7A36CBD}" dt="2021-02-13T19:03:10.536" v="450" actId="767"/>
          <ac:spMkLst>
            <pc:docMk/>
            <pc:sldMk cId="3093895360" sldId="268"/>
            <ac:spMk id="3" creationId="{52940537-86DB-4360-9E83-DF8D68349361}"/>
          </ac:spMkLst>
        </pc:spChg>
        <pc:spChg chg="add mod">
          <ac:chgData name="" userId="6911e8fa5ae1fd38" providerId="LiveId" clId="{5534625C-6D7A-4A13-89AA-80CBB7A36CBD}" dt="2021-02-13T20:11:43.833" v="1599" actId="1076"/>
          <ac:spMkLst>
            <pc:docMk/>
            <pc:sldMk cId="3093895360" sldId="268"/>
            <ac:spMk id="4" creationId="{C0CD8D8A-F364-4840-8800-809A7BF332D0}"/>
          </ac:spMkLst>
        </pc:spChg>
        <pc:spChg chg="add mod">
          <ac:chgData name="" userId="6911e8fa5ae1fd38" providerId="LiveId" clId="{5534625C-6D7A-4A13-89AA-80CBB7A36CBD}" dt="2021-02-13T21:51:28.706" v="4662" actId="255"/>
          <ac:spMkLst>
            <pc:docMk/>
            <pc:sldMk cId="3093895360" sldId="268"/>
            <ac:spMk id="6" creationId="{A295BACD-FA2E-4AC8-AFD8-212BE8F873F6}"/>
          </ac:spMkLst>
        </pc:spChg>
        <pc:spChg chg="add mod">
          <ac:chgData name="" userId="6911e8fa5ae1fd38" providerId="LiveId" clId="{5534625C-6D7A-4A13-89AA-80CBB7A36CBD}" dt="2021-02-13T21:51:35.465" v="4664" actId="14100"/>
          <ac:spMkLst>
            <pc:docMk/>
            <pc:sldMk cId="3093895360" sldId="268"/>
            <ac:spMk id="7" creationId="{AFC91CC6-5F29-4516-BF7E-4C4896003380}"/>
          </ac:spMkLst>
        </pc:spChg>
        <pc:spChg chg="mod">
          <ac:chgData name="" userId="6911e8fa5ae1fd38" providerId="LiveId" clId="{5534625C-6D7A-4A13-89AA-80CBB7A36CBD}" dt="2021-02-13T20:11:38.740" v="1598" actId="27636"/>
          <ac:spMkLst>
            <pc:docMk/>
            <pc:sldMk cId="3093895360" sldId="268"/>
            <ac:spMk id="13" creationId="{0AACC74D-D993-47A0-8BFD-9FC727101FBA}"/>
          </ac:spMkLst>
        </pc:spChg>
        <pc:spChg chg="add mod">
          <ac:chgData name="" userId="6911e8fa5ae1fd38" providerId="LiveId" clId="{5534625C-6D7A-4A13-89AA-80CBB7A36CBD}" dt="2021-02-13T20:12:00.147" v="1602" actId="571"/>
          <ac:spMkLst>
            <pc:docMk/>
            <pc:sldMk cId="3093895360" sldId="268"/>
            <ac:spMk id="15" creationId="{FBEFDCE7-4F41-4B0C-AB1A-FFC0521D1745}"/>
          </ac:spMkLst>
        </pc:spChg>
        <pc:spChg chg="ord">
          <ac:chgData name="" userId="6911e8fa5ae1fd38" providerId="LiveId" clId="{5534625C-6D7A-4A13-89AA-80CBB7A36CBD}" dt="2021-02-13T19:03:02.369" v="448" actId="167"/>
          <ac:spMkLst>
            <pc:docMk/>
            <pc:sldMk cId="3093895360" sldId="268"/>
            <ac:spMk id="22" creationId="{75B286E7-D750-42EF-9241-2DDF826F777D}"/>
          </ac:spMkLst>
        </pc:spChg>
        <pc:spChg chg="mod">
          <ac:chgData name="" userId="6911e8fa5ae1fd38" providerId="LiveId" clId="{5534625C-6D7A-4A13-89AA-80CBB7A36CBD}" dt="2021-02-13T20:04:20.314" v="1558" actId="1076"/>
          <ac:spMkLst>
            <pc:docMk/>
            <pc:sldMk cId="3093895360" sldId="268"/>
            <ac:spMk id="23" creationId="{D68EC996-8EC5-4046-B152-18FAA35DD062}"/>
          </ac:spMkLst>
        </pc:spChg>
        <pc:spChg chg="mod">
          <ac:chgData name="" userId="6911e8fa5ae1fd38" providerId="LiveId" clId="{5534625C-6D7A-4A13-89AA-80CBB7A36CBD}" dt="2021-02-13T19:11:33.326" v="568" actId="1076"/>
          <ac:spMkLst>
            <pc:docMk/>
            <pc:sldMk cId="3093895360" sldId="268"/>
            <ac:spMk id="27" creationId="{9C2AA7C8-5C83-426B-A350-2969F6917213}"/>
          </ac:spMkLst>
        </pc:spChg>
        <pc:grpChg chg="add del mod">
          <ac:chgData name="" userId="6911e8fa5ae1fd38" providerId="LiveId" clId="{5534625C-6D7A-4A13-89AA-80CBB7A36CBD}" dt="2021-02-13T20:11:47.431" v="1600" actId="478"/>
          <ac:grpSpMkLst>
            <pc:docMk/>
            <pc:sldMk cId="3093895360" sldId="268"/>
            <ac:grpSpMk id="5" creationId="{B185DF94-201E-45F8-A390-DAAF4FE633EF}"/>
          </ac:grpSpMkLst>
        </pc:grpChg>
        <pc:picChg chg="mod">
          <ac:chgData name="" userId="6911e8fa5ae1fd38" providerId="LiveId" clId="{5534625C-6D7A-4A13-89AA-80CBB7A36CBD}" dt="2021-02-13T19:03:09.432" v="449" actId="1076"/>
          <ac:picMkLst>
            <pc:docMk/>
            <pc:sldMk cId="3093895360" sldId="268"/>
            <ac:picMk id="21" creationId="{C8159703-497C-4559-9F37-7590D696EE73}"/>
          </ac:picMkLst>
        </pc:picChg>
      </pc:sldChg>
      <pc:sldChg chg="addSp modSp ord modAnim">
        <pc:chgData name="" userId="6911e8fa5ae1fd38" providerId="LiveId" clId="{5534625C-6D7A-4A13-89AA-80CBB7A36CBD}" dt="2021-02-13T20:26:01.634" v="1891"/>
        <pc:sldMkLst>
          <pc:docMk/>
          <pc:sldMk cId="2308680122" sldId="288"/>
        </pc:sldMkLst>
        <pc:spChg chg="add mod">
          <ac:chgData name="" userId="6911e8fa5ae1fd38" providerId="LiveId" clId="{5534625C-6D7A-4A13-89AA-80CBB7A36CBD}" dt="2021-02-13T20:01:37.722" v="1543" actId="1076"/>
          <ac:spMkLst>
            <pc:docMk/>
            <pc:sldMk cId="2308680122" sldId="288"/>
            <ac:spMk id="3" creationId="{B7F75417-8BC0-431B-9DD0-3952FEF3CE45}"/>
          </ac:spMkLst>
        </pc:spChg>
        <pc:spChg chg="mod">
          <ac:chgData name="" userId="6911e8fa5ae1fd38" providerId="LiveId" clId="{5534625C-6D7A-4A13-89AA-80CBB7A36CBD}" dt="2021-02-13T20:01:22.683" v="1541" actId="27636"/>
          <ac:spMkLst>
            <pc:docMk/>
            <pc:sldMk cId="2308680122" sldId="288"/>
            <ac:spMk id="12" creationId="{FB230EF1-0E5B-4367-930A-6F3F812687AA}"/>
          </ac:spMkLst>
        </pc:spChg>
        <pc:spChg chg="add mod">
          <ac:chgData name="" userId="6911e8fa5ae1fd38" providerId="LiveId" clId="{5534625C-6D7A-4A13-89AA-80CBB7A36CBD}" dt="2021-02-13T20:01:31.786" v="1542" actId="1076"/>
          <ac:spMkLst>
            <pc:docMk/>
            <pc:sldMk cId="2308680122" sldId="288"/>
            <ac:spMk id="13" creationId="{2B80B65F-4774-4B34-B211-5F7CCD9DB0D1}"/>
          </ac:spMkLst>
        </pc:spChg>
        <pc:spChg chg="add mod">
          <ac:chgData name="" userId="6911e8fa5ae1fd38" providerId="LiveId" clId="{5534625C-6D7A-4A13-89AA-80CBB7A36CBD}" dt="2021-02-13T20:01:41.171" v="1544" actId="1076"/>
          <ac:spMkLst>
            <pc:docMk/>
            <pc:sldMk cId="2308680122" sldId="288"/>
            <ac:spMk id="14" creationId="{3C95100F-E8B5-4CF3-9E17-D707427B80EE}"/>
          </ac:spMkLst>
        </pc:spChg>
        <pc:spChg chg="add mod">
          <ac:chgData name="" userId="6911e8fa5ae1fd38" providerId="LiveId" clId="{5534625C-6D7A-4A13-89AA-80CBB7A36CBD}" dt="2021-02-13T20:01:45.890" v="1545" actId="1076"/>
          <ac:spMkLst>
            <pc:docMk/>
            <pc:sldMk cId="2308680122" sldId="288"/>
            <ac:spMk id="15" creationId="{484CE96C-CBE3-40DD-869A-7E653E50D465}"/>
          </ac:spMkLst>
        </pc:spChg>
        <pc:spChg chg="add mod">
          <ac:chgData name="" userId="6911e8fa5ae1fd38" providerId="LiveId" clId="{5534625C-6D7A-4A13-89AA-80CBB7A36CBD}" dt="2021-02-13T20:01:49.706" v="1546" actId="1076"/>
          <ac:spMkLst>
            <pc:docMk/>
            <pc:sldMk cId="2308680122" sldId="288"/>
            <ac:spMk id="16" creationId="{BADEAE86-D7E0-4E67-860F-EC436B06AF60}"/>
          </ac:spMkLst>
        </pc:spChg>
        <pc:spChg chg="add mod">
          <ac:chgData name="" userId="6911e8fa5ae1fd38" providerId="LiveId" clId="{5534625C-6D7A-4A13-89AA-80CBB7A36CBD}" dt="2021-02-13T20:01:54.362" v="1547" actId="1076"/>
          <ac:spMkLst>
            <pc:docMk/>
            <pc:sldMk cId="2308680122" sldId="288"/>
            <ac:spMk id="17" creationId="{6DAF59DA-B3C6-4C3A-AD19-A20E0945481B}"/>
          </ac:spMkLst>
        </pc:spChg>
        <pc:spChg chg="mod">
          <ac:chgData name="" userId="6911e8fa5ae1fd38" providerId="LiveId" clId="{5534625C-6D7A-4A13-89AA-80CBB7A36CBD}" dt="2021-02-13T20:01:06.577" v="1538" actId="1076"/>
          <ac:spMkLst>
            <pc:docMk/>
            <pc:sldMk cId="2308680122" sldId="288"/>
            <ac:spMk id="27" creationId="{1ED93141-032D-424F-9E7E-C9073692D19A}"/>
          </ac:spMkLst>
        </pc:spChg>
        <pc:spChg chg="mod">
          <ac:chgData name="" userId="6911e8fa5ae1fd38" providerId="LiveId" clId="{5534625C-6D7A-4A13-89AA-80CBB7A36CBD}" dt="2021-02-13T19:39:36.184" v="960" actId="20577"/>
          <ac:spMkLst>
            <pc:docMk/>
            <pc:sldMk cId="2308680122" sldId="288"/>
            <ac:spMk id="36" creationId="{10D091D8-C0B8-495E-971E-170662089F42}"/>
          </ac:spMkLst>
        </pc:spChg>
      </pc:sldChg>
      <pc:sldChg chg="del">
        <pc:chgData name="" userId="6911e8fa5ae1fd38" providerId="LiveId" clId="{5534625C-6D7A-4A13-89AA-80CBB7A36CBD}" dt="2021-02-13T20:28:00.544" v="1940" actId="2696"/>
        <pc:sldMkLst>
          <pc:docMk/>
          <pc:sldMk cId="109254361" sldId="289"/>
        </pc:sldMkLst>
      </pc:sldChg>
      <pc:sldChg chg="delSp modSp delAnim modAnim">
        <pc:chgData name="" userId="6911e8fa5ae1fd38" providerId="LiveId" clId="{5534625C-6D7A-4A13-89AA-80CBB7A36CBD}" dt="2021-02-13T22:02:55.650" v="4771" actId="20578"/>
        <pc:sldMkLst>
          <pc:docMk/>
          <pc:sldMk cId="1870124364" sldId="290"/>
        </pc:sldMkLst>
        <pc:spChg chg="del">
          <ac:chgData name="" userId="6911e8fa5ae1fd38" providerId="LiveId" clId="{5534625C-6D7A-4A13-89AA-80CBB7A36CBD}" dt="2021-02-13T20:27:34.598" v="1937" actId="478"/>
          <ac:spMkLst>
            <pc:docMk/>
            <pc:sldMk cId="1870124364" sldId="290"/>
            <ac:spMk id="3" creationId="{B687A77C-FA70-4C15-A53B-FD88DFCA2154}"/>
          </ac:spMkLst>
        </pc:spChg>
        <pc:spChg chg="del">
          <ac:chgData name="" userId="6911e8fa5ae1fd38" providerId="LiveId" clId="{5534625C-6D7A-4A13-89AA-80CBB7A36CBD}" dt="2021-02-13T20:27:39.622" v="1938" actId="478"/>
          <ac:spMkLst>
            <pc:docMk/>
            <pc:sldMk cId="1870124364" sldId="290"/>
            <ac:spMk id="6" creationId="{787AE2C3-4737-47B1-8CBD-6DE413CD3C1A}"/>
          </ac:spMkLst>
        </pc:spChg>
        <pc:spChg chg="del">
          <ac:chgData name="" userId="6911e8fa5ae1fd38" providerId="LiveId" clId="{5534625C-6D7A-4A13-89AA-80CBB7A36CBD}" dt="2021-02-13T20:27:42.900" v="1939" actId="478"/>
          <ac:spMkLst>
            <pc:docMk/>
            <pc:sldMk cId="1870124364" sldId="290"/>
            <ac:spMk id="7" creationId="{C1499097-804B-4A1F-B921-B24423CAE106}"/>
          </ac:spMkLst>
        </pc:spChg>
        <pc:spChg chg="mod">
          <ac:chgData name="" userId="6911e8fa5ae1fd38" providerId="LiveId" clId="{5534625C-6D7A-4A13-89AA-80CBB7A36CBD}" dt="2021-02-13T22:02:52.870" v="4770" actId="20578"/>
          <ac:spMkLst>
            <pc:docMk/>
            <pc:sldMk cId="1870124364" sldId="290"/>
            <ac:spMk id="12" creationId="{FB230EF1-0E5B-4367-930A-6F3F812687AA}"/>
          </ac:spMkLst>
        </pc:spChg>
        <pc:spChg chg="mod">
          <ac:chgData name="" userId="6911e8fa5ae1fd38" providerId="LiveId" clId="{5534625C-6D7A-4A13-89AA-80CBB7A36CBD}" dt="2021-02-13T20:33:06.130" v="2065" actId="20577"/>
          <ac:spMkLst>
            <pc:docMk/>
            <pc:sldMk cId="1870124364" sldId="290"/>
            <ac:spMk id="36" creationId="{10D091D8-C0B8-495E-971E-170662089F42}"/>
          </ac:spMkLst>
        </pc:spChg>
      </pc:sldChg>
      <pc:sldChg chg="del">
        <pc:chgData name="" userId="6911e8fa5ae1fd38" providerId="LiveId" clId="{5534625C-6D7A-4A13-89AA-80CBB7A36CBD}" dt="2021-02-13T20:26:45.457" v="1906" actId="2696"/>
        <pc:sldMkLst>
          <pc:docMk/>
          <pc:sldMk cId="1845125105" sldId="291"/>
        </pc:sldMkLst>
      </pc:sldChg>
      <pc:sldChg chg="del">
        <pc:chgData name="" userId="6911e8fa5ae1fd38" providerId="LiveId" clId="{5534625C-6D7A-4A13-89AA-80CBB7A36CBD}" dt="2021-02-13T20:26:45.636" v="1907" actId="2696"/>
        <pc:sldMkLst>
          <pc:docMk/>
          <pc:sldMk cId="1505373198" sldId="292"/>
        </pc:sldMkLst>
      </pc:sldChg>
      <pc:sldChg chg="del">
        <pc:chgData name="" userId="6911e8fa5ae1fd38" providerId="LiveId" clId="{5534625C-6D7A-4A13-89AA-80CBB7A36CBD}" dt="2021-02-13T20:26:45.797" v="1908" actId="2696"/>
        <pc:sldMkLst>
          <pc:docMk/>
          <pc:sldMk cId="700593049" sldId="293"/>
        </pc:sldMkLst>
      </pc:sldChg>
      <pc:sldChg chg="del">
        <pc:chgData name="" userId="6911e8fa5ae1fd38" providerId="LiveId" clId="{5534625C-6D7A-4A13-89AA-80CBB7A36CBD}" dt="2021-02-13T20:26:45.963" v="1909" actId="2696"/>
        <pc:sldMkLst>
          <pc:docMk/>
          <pc:sldMk cId="2081682800" sldId="294"/>
        </pc:sldMkLst>
      </pc:sldChg>
      <pc:sldChg chg="del">
        <pc:chgData name="" userId="6911e8fa5ae1fd38" providerId="LiveId" clId="{5534625C-6D7A-4A13-89AA-80CBB7A36CBD}" dt="2021-02-13T20:26:46.145" v="1910" actId="2696"/>
        <pc:sldMkLst>
          <pc:docMk/>
          <pc:sldMk cId="2723130345" sldId="295"/>
        </pc:sldMkLst>
      </pc:sldChg>
      <pc:sldChg chg="del">
        <pc:chgData name="" userId="6911e8fa5ae1fd38" providerId="LiveId" clId="{5534625C-6D7A-4A13-89AA-80CBB7A36CBD}" dt="2021-02-13T20:26:46.311" v="1911" actId="2696"/>
        <pc:sldMkLst>
          <pc:docMk/>
          <pc:sldMk cId="2218777545" sldId="296"/>
        </pc:sldMkLst>
      </pc:sldChg>
      <pc:sldChg chg="del">
        <pc:chgData name="" userId="6911e8fa5ae1fd38" providerId="LiveId" clId="{5534625C-6D7A-4A13-89AA-80CBB7A36CBD}" dt="2021-02-13T20:26:46.484" v="1912" actId="2696"/>
        <pc:sldMkLst>
          <pc:docMk/>
          <pc:sldMk cId="3753586725" sldId="297"/>
        </pc:sldMkLst>
      </pc:sldChg>
      <pc:sldChg chg="del">
        <pc:chgData name="" userId="6911e8fa5ae1fd38" providerId="LiveId" clId="{5534625C-6D7A-4A13-89AA-80CBB7A36CBD}" dt="2021-02-13T20:26:46.633" v="1913" actId="2696"/>
        <pc:sldMkLst>
          <pc:docMk/>
          <pc:sldMk cId="1709099011" sldId="298"/>
        </pc:sldMkLst>
      </pc:sldChg>
      <pc:sldChg chg="del">
        <pc:chgData name="" userId="6911e8fa5ae1fd38" providerId="LiveId" clId="{5534625C-6D7A-4A13-89AA-80CBB7A36CBD}" dt="2021-02-13T20:26:47.159" v="1916" actId="2696"/>
        <pc:sldMkLst>
          <pc:docMk/>
          <pc:sldMk cId="1966235001" sldId="299"/>
        </pc:sldMkLst>
      </pc:sldChg>
      <pc:sldChg chg="del">
        <pc:chgData name="" userId="6911e8fa5ae1fd38" providerId="LiveId" clId="{5534625C-6D7A-4A13-89AA-80CBB7A36CBD}" dt="2021-02-13T20:26:46.988" v="1915" actId="2696"/>
        <pc:sldMkLst>
          <pc:docMk/>
          <pc:sldMk cId="3333718907" sldId="300"/>
        </pc:sldMkLst>
      </pc:sldChg>
      <pc:sldChg chg="del">
        <pc:chgData name="" userId="6911e8fa5ae1fd38" providerId="LiveId" clId="{5534625C-6D7A-4A13-89AA-80CBB7A36CBD}" dt="2021-02-13T20:26:47.832" v="1918" actId="2696"/>
        <pc:sldMkLst>
          <pc:docMk/>
          <pc:sldMk cId="2623941899" sldId="302"/>
        </pc:sldMkLst>
      </pc:sldChg>
      <pc:sldChg chg="del">
        <pc:chgData name="" userId="6911e8fa5ae1fd38" providerId="LiveId" clId="{5534625C-6D7A-4A13-89AA-80CBB7A36CBD}" dt="2021-02-13T20:26:48.019" v="1919" actId="2696"/>
        <pc:sldMkLst>
          <pc:docMk/>
          <pc:sldMk cId="2890624963" sldId="303"/>
        </pc:sldMkLst>
      </pc:sldChg>
      <pc:sldChg chg="del">
        <pc:chgData name="" userId="6911e8fa5ae1fd38" providerId="LiveId" clId="{5534625C-6D7A-4A13-89AA-80CBB7A36CBD}" dt="2021-02-13T20:26:48.627" v="1920" actId="2696"/>
        <pc:sldMkLst>
          <pc:docMk/>
          <pc:sldMk cId="3995737337" sldId="304"/>
        </pc:sldMkLst>
      </pc:sldChg>
      <pc:sldChg chg="del">
        <pc:chgData name="" userId="6911e8fa5ae1fd38" providerId="LiveId" clId="{5534625C-6D7A-4A13-89AA-80CBB7A36CBD}" dt="2021-02-13T20:26:49.703" v="1921" actId="2696"/>
        <pc:sldMkLst>
          <pc:docMk/>
          <pc:sldMk cId="3941600385" sldId="305"/>
        </pc:sldMkLst>
      </pc:sldChg>
      <pc:sldChg chg="del">
        <pc:chgData name="" userId="6911e8fa5ae1fd38" providerId="LiveId" clId="{5534625C-6D7A-4A13-89AA-80CBB7A36CBD}" dt="2021-02-13T20:26:52.247" v="1922" actId="2696"/>
        <pc:sldMkLst>
          <pc:docMk/>
          <pc:sldMk cId="3397701094" sldId="306"/>
        </pc:sldMkLst>
      </pc:sldChg>
      <pc:sldChg chg="del">
        <pc:chgData name="" userId="6911e8fa5ae1fd38" providerId="LiveId" clId="{5534625C-6D7A-4A13-89AA-80CBB7A36CBD}" dt="2021-02-13T20:26:57.036" v="1923" actId="2696"/>
        <pc:sldMkLst>
          <pc:docMk/>
          <pc:sldMk cId="1097126840" sldId="307"/>
        </pc:sldMkLst>
      </pc:sldChg>
      <pc:sldChg chg="modSp ord">
        <pc:chgData name="" userId="6911e8fa5ae1fd38" providerId="LiveId" clId="{5534625C-6D7A-4A13-89AA-80CBB7A36CBD}" dt="2021-02-13T21:50:28.294" v="4652" actId="255"/>
        <pc:sldMkLst>
          <pc:docMk/>
          <pc:sldMk cId="1780285915" sldId="308"/>
        </pc:sldMkLst>
        <pc:spChg chg="mod">
          <ac:chgData name="" userId="6911e8fa5ae1fd38" providerId="LiveId" clId="{5534625C-6D7A-4A13-89AA-80CBB7A36CBD}" dt="2021-02-13T21:50:28.294" v="4652" actId="255"/>
          <ac:spMkLst>
            <pc:docMk/>
            <pc:sldMk cId="1780285915" sldId="308"/>
            <ac:spMk id="2" creationId="{B3EA2E1A-241E-4FD4-BB48-CC22FD297491}"/>
          </ac:spMkLst>
        </pc:spChg>
        <pc:spChg chg="mod">
          <ac:chgData name="" userId="6911e8fa5ae1fd38" providerId="LiveId" clId="{5534625C-6D7A-4A13-89AA-80CBB7A36CBD}" dt="2021-02-13T20:28:45.366" v="2028" actId="20577"/>
          <ac:spMkLst>
            <pc:docMk/>
            <pc:sldMk cId="1780285915" sldId="308"/>
            <ac:spMk id="7" creationId="{B877A3B0-B9E7-48E2-ADA7-7D19A52D10F8}"/>
          </ac:spMkLst>
        </pc:spChg>
      </pc:sldChg>
      <pc:sldChg chg="addSp modSp">
        <pc:chgData name="" userId="6911e8fa5ae1fd38" providerId="LiveId" clId="{5534625C-6D7A-4A13-89AA-80CBB7A36CBD}" dt="2021-02-13T21:49:50.301" v="4648" actId="255"/>
        <pc:sldMkLst>
          <pc:docMk/>
          <pc:sldMk cId="1648939404" sldId="309"/>
        </pc:sldMkLst>
        <pc:spChg chg="mod">
          <ac:chgData name="" userId="6911e8fa5ae1fd38" providerId="LiveId" clId="{5534625C-6D7A-4A13-89AA-80CBB7A36CBD}" dt="2021-02-13T21:49:50.301" v="4648" actId="255"/>
          <ac:spMkLst>
            <pc:docMk/>
            <pc:sldMk cId="1648939404" sldId="309"/>
            <ac:spMk id="2" creationId="{B3EA2E1A-241E-4FD4-BB48-CC22FD297491}"/>
          </ac:spMkLst>
        </pc:spChg>
        <pc:spChg chg="mod">
          <ac:chgData name="" userId="6911e8fa5ae1fd38" providerId="LiveId" clId="{5534625C-6D7A-4A13-89AA-80CBB7A36CBD}" dt="2021-02-13T20:43:02.449" v="2525" actId="6549"/>
          <ac:spMkLst>
            <pc:docMk/>
            <pc:sldMk cId="1648939404" sldId="309"/>
            <ac:spMk id="7" creationId="{B877A3B0-B9E7-48E2-ADA7-7D19A52D10F8}"/>
          </ac:spMkLst>
        </pc:spChg>
        <pc:spChg chg="add mod">
          <ac:chgData name="" userId="6911e8fa5ae1fd38" providerId="LiveId" clId="{5534625C-6D7A-4A13-89AA-80CBB7A36CBD}" dt="2021-02-13T21:49:21.251" v="4646" actId="1076"/>
          <ac:spMkLst>
            <pc:docMk/>
            <pc:sldMk cId="1648939404" sldId="309"/>
            <ac:spMk id="9" creationId="{E99DC1B9-66BA-437F-8D3F-1BCEAE27B86E}"/>
          </ac:spMkLst>
        </pc:spChg>
        <pc:spChg chg="mod">
          <ac:chgData name="" userId="6911e8fa5ae1fd38" providerId="LiveId" clId="{5534625C-6D7A-4A13-89AA-80CBB7A36CBD}" dt="2021-02-13T21:47:59.548" v="4515" actId="20577"/>
          <ac:spMkLst>
            <pc:docMk/>
            <pc:sldMk cId="1648939404" sldId="309"/>
            <ac:spMk id="27" creationId="{97410738-E47F-46BB-AFC7-DE5E7F5E8D69}"/>
          </ac:spMkLst>
        </pc:spChg>
      </pc:sldChg>
      <pc:sldChg chg="del">
        <pc:chgData name="" userId="6911e8fa5ae1fd38" providerId="LiveId" clId="{5534625C-6D7A-4A13-89AA-80CBB7A36CBD}" dt="2021-02-13T20:26:47.638" v="1917" actId="2696"/>
        <pc:sldMkLst>
          <pc:docMk/>
          <pc:sldMk cId="1076716172" sldId="310"/>
        </pc:sldMkLst>
      </pc:sldChg>
      <pc:sldChg chg="delSp modSp">
        <pc:chgData name="" userId="6911e8fa5ae1fd38" providerId="LiveId" clId="{5534625C-6D7A-4A13-89AA-80CBB7A36CBD}" dt="2021-02-13T19:51:50.082" v="1273" actId="20577"/>
        <pc:sldMkLst>
          <pc:docMk/>
          <pc:sldMk cId="1225166027" sldId="311"/>
        </pc:sldMkLst>
        <pc:spChg chg="del mod topLvl">
          <ac:chgData name="" userId="6911e8fa5ae1fd38" providerId="LiveId" clId="{5534625C-6D7A-4A13-89AA-80CBB7A36CBD}" dt="2021-02-13T19:29:08.705" v="827" actId="478"/>
          <ac:spMkLst>
            <pc:docMk/>
            <pc:sldMk cId="1225166027" sldId="311"/>
            <ac:spMk id="4" creationId="{C0CD8D8A-F364-4840-8800-809A7BF332D0}"/>
          </ac:spMkLst>
        </pc:spChg>
        <pc:spChg chg="mod topLvl">
          <ac:chgData name="" userId="6911e8fa5ae1fd38" providerId="LiveId" clId="{5534625C-6D7A-4A13-89AA-80CBB7A36CBD}" dt="2021-02-13T19:51:50.082" v="1273" actId="20577"/>
          <ac:spMkLst>
            <pc:docMk/>
            <pc:sldMk cId="1225166027" sldId="311"/>
            <ac:spMk id="13" creationId="{0AACC74D-D993-47A0-8BFD-9FC727101FBA}"/>
          </ac:spMkLst>
        </pc:spChg>
        <pc:grpChg chg="del">
          <ac:chgData name="" userId="6911e8fa5ae1fd38" providerId="LiveId" clId="{5534625C-6D7A-4A13-89AA-80CBB7A36CBD}" dt="2021-02-13T19:29:08.705" v="827" actId="478"/>
          <ac:grpSpMkLst>
            <pc:docMk/>
            <pc:sldMk cId="1225166027" sldId="311"/>
            <ac:grpSpMk id="5" creationId="{B185DF94-201E-45F8-A390-DAAF4FE633EF}"/>
          </ac:grpSpMkLst>
        </pc:grpChg>
      </pc:sldChg>
      <pc:sldChg chg="modSp add">
        <pc:chgData name="" userId="6911e8fa5ae1fd38" providerId="LiveId" clId="{5534625C-6D7A-4A13-89AA-80CBB7A36CBD}" dt="2021-02-13T19:35:55.056" v="858" actId="207"/>
        <pc:sldMkLst>
          <pc:docMk/>
          <pc:sldMk cId="1338727339" sldId="312"/>
        </pc:sldMkLst>
        <pc:spChg chg="mod">
          <ac:chgData name="" userId="6911e8fa5ae1fd38" providerId="LiveId" clId="{5534625C-6D7A-4A13-89AA-80CBB7A36CBD}" dt="2021-02-13T19:35:55.056" v="858" actId="207"/>
          <ac:spMkLst>
            <pc:docMk/>
            <pc:sldMk cId="1338727339" sldId="312"/>
            <ac:spMk id="13" creationId="{0AACC74D-D993-47A0-8BFD-9FC727101FBA}"/>
          </ac:spMkLst>
        </pc:spChg>
      </pc:sldChg>
      <pc:sldChg chg="addSp modSp add modAnim">
        <pc:chgData name="" userId="6911e8fa5ae1fd38" providerId="LiveId" clId="{5534625C-6D7A-4A13-89AA-80CBB7A36CBD}" dt="2021-02-13T20:44:15.806" v="2527"/>
        <pc:sldMkLst>
          <pc:docMk/>
          <pc:sldMk cId="2002386467" sldId="313"/>
        </pc:sldMkLst>
        <pc:spChg chg="add mod">
          <ac:chgData name="" userId="6911e8fa5ae1fd38" providerId="LiveId" clId="{5534625C-6D7A-4A13-89AA-80CBB7A36CBD}" dt="2021-02-13T20:24:16.953" v="1817" actId="1076"/>
          <ac:spMkLst>
            <pc:docMk/>
            <pc:sldMk cId="2002386467" sldId="313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0:25:28.981" v="1890" actId="20577"/>
          <ac:spMkLst>
            <pc:docMk/>
            <pc:sldMk cId="2002386467" sldId="313"/>
            <ac:spMk id="13" creationId="{0AACC74D-D993-47A0-8BFD-9FC727101FBA}"/>
          </ac:spMkLst>
        </pc:spChg>
        <pc:spChg chg="add mod">
          <ac:chgData name="" userId="6911e8fa5ae1fd38" providerId="LiveId" clId="{5534625C-6D7A-4A13-89AA-80CBB7A36CBD}" dt="2021-02-13T20:24:57.294" v="1857" actId="1076"/>
          <ac:spMkLst>
            <pc:docMk/>
            <pc:sldMk cId="2002386467" sldId="313"/>
            <ac:spMk id="15" creationId="{72065722-5E1B-4CDE-8F34-F7A2ACA4FA31}"/>
          </ac:spMkLst>
        </pc:spChg>
        <pc:spChg chg="add mod">
          <ac:chgData name="" userId="6911e8fa5ae1fd38" providerId="LiveId" clId="{5534625C-6D7A-4A13-89AA-80CBB7A36CBD}" dt="2021-02-13T20:25:15.369" v="1885" actId="1076"/>
          <ac:spMkLst>
            <pc:docMk/>
            <pc:sldMk cId="2002386467" sldId="313"/>
            <ac:spMk id="16" creationId="{33D43D9D-AE36-4934-A1AF-E3AD6A786253}"/>
          </ac:spMkLst>
        </pc:spChg>
        <pc:spChg chg="mod">
          <ac:chgData name="" userId="6911e8fa5ae1fd38" providerId="LiveId" clId="{5534625C-6D7A-4A13-89AA-80CBB7A36CBD}" dt="2021-02-13T20:22:21.737" v="1772" actId="1076"/>
          <ac:spMkLst>
            <pc:docMk/>
            <pc:sldMk cId="2002386467" sldId="313"/>
            <ac:spMk id="23" creationId="{D68EC996-8EC5-4046-B152-18FAA35DD062}"/>
          </ac:spMkLst>
        </pc:spChg>
      </pc:sldChg>
      <pc:sldChg chg="del">
        <pc:chgData name="" userId="6911e8fa5ae1fd38" providerId="LiveId" clId="{5534625C-6D7A-4A13-89AA-80CBB7A36CBD}" dt="2021-02-13T20:29:32.372" v="2029"/>
        <pc:sldMkLst>
          <pc:docMk/>
          <pc:sldMk cId="3070854331" sldId="314"/>
        </pc:sldMkLst>
      </pc:sldChg>
      <pc:sldChg chg="modSp">
        <pc:chgData name="" userId="6911e8fa5ae1fd38" providerId="LiveId" clId="{5534625C-6D7A-4A13-89AA-80CBB7A36CBD}" dt="2021-02-13T21:50:53.965" v="4661" actId="255"/>
        <pc:sldMkLst>
          <pc:docMk/>
          <pc:sldMk cId="4263541437" sldId="314"/>
        </pc:sldMkLst>
        <pc:spChg chg="mod">
          <ac:chgData name="" userId="6911e8fa5ae1fd38" providerId="LiveId" clId="{5534625C-6D7A-4A13-89AA-80CBB7A36CBD}" dt="2021-02-13T21:50:53.965" v="4661" actId="255"/>
          <ac:spMkLst>
            <pc:docMk/>
            <pc:sldMk cId="4263541437" sldId="314"/>
            <ac:spMk id="2" creationId="{B3EA2E1A-241E-4FD4-BB48-CC22FD297491}"/>
          </ac:spMkLst>
        </pc:spChg>
        <pc:spChg chg="mod">
          <ac:chgData name="" userId="6911e8fa5ae1fd38" providerId="LiveId" clId="{5534625C-6D7A-4A13-89AA-80CBB7A36CBD}" dt="2021-02-13T20:32:07.425" v="2047" actId="13926"/>
          <ac:spMkLst>
            <pc:docMk/>
            <pc:sldMk cId="4263541437" sldId="314"/>
            <ac:spMk id="7" creationId="{B877A3B0-B9E7-48E2-ADA7-7D19A52D10F8}"/>
          </ac:spMkLst>
        </pc:spChg>
      </pc:sldChg>
      <pc:sldChg chg="delSp modSp delAnim">
        <pc:chgData name="" userId="6911e8fa5ae1fd38" providerId="LiveId" clId="{5534625C-6D7A-4A13-89AA-80CBB7A36CBD}" dt="2021-02-13T20:54:59.873" v="2747" actId="20577"/>
        <pc:sldMkLst>
          <pc:docMk/>
          <pc:sldMk cId="2434930577" sldId="315"/>
        </pc:sldMkLst>
        <pc:spChg chg="mod">
          <ac:chgData name="" userId="6911e8fa5ae1fd38" providerId="LiveId" clId="{5534625C-6D7A-4A13-89AA-80CBB7A36CBD}" dt="2021-02-13T20:52:01.147" v="2635" actId="20577"/>
          <ac:spMkLst>
            <pc:docMk/>
            <pc:sldMk cId="2434930577" sldId="315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0:54:59.873" v="2747" actId="20577"/>
          <ac:spMkLst>
            <pc:docMk/>
            <pc:sldMk cId="2434930577" sldId="315"/>
            <ac:spMk id="13" creationId="{0AACC74D-D993-47A0-8BFD-9FC727101FBA}"/>
          </ac:spMkLst>
        </pc:spChg>
        <pc:spChg chg="del">
          <ac:chgData name="" userId="6911e8fa5ae1fd38" providerId="LiveId" clId="{5534625C-6D7A-4A13-89AA-80CBB7A36CBD}" dt="2021-02-13T20:51:34.413" v="2611" actId="478"/>
          <ac:spMkLst>
            <pc:docMk/>
            <pc:sldMk cId="2434930577" sldId="315"/>
            <ac:spMk id="15" creationId="{72065722-5E1B-4CDE-8F34-F7A2ACA4FA31}"/>
          </ac:spMkLst>
        </pc:spChg>
        <pc:spChg chg="del">
          <ac:chgData name="" userId="6911e8fa5ae1fd38" providerId="LiveId" clId="{5534625C-6D7A-4A13-89AA-80CBB7A36CBD}" dt="2021-02-13T20:51:38.674" v="2612" actId="478"/>
          <ac:spMkLst>
            <pc:docMk/>
            <pc:sldMk cId="2434930577" sldId="315"/>
            <ac:spMk id="16" creationId="{33D43D9D-AE36-4934-A1AF-E3AD6A786253}"/>
          </ac:spMkLst>
        </pc:spChg>
        <pc:spChg chg="mod">
          <ac:chgData name="" userId="6911e8fa5ae1fd38" providerId="LiveId" clId="{5534625C-6D7A-4A13-89AA-80CBB7A36CBD}" dt="2021-02-13T20:45:52.935" v="2555" actId="1076"/>
          <ac:spMkLst>
            <pc:docMk/>
            <pc:sldMk cId="2434930577" sldId="315"/>
            <ac:spMk id="27" creationId="{9C2AA7C8-5C83-426B-A350-2969F6917213}"/>
          </ac:spMkLst>
        </pc:spChg>
      </pc:sldChg>
      <pc:sldChg chg="modSp">
        <pc:chgData name="" userId="6911e8fa5ae1fd38" providerId="LiveId" clId="{5534625C-6D7A-4A13-89AA-80CBB7A36CBD}" dt="2021-02-13T21:50:21.350" v="4651" actId="255"/>
        <pc:sldMkLst>
          <pc:docMk/>
          <pc:sldMk cId="2581125994" sldId="316"/>
        </pc:sldMkLst>
        <pc:spChg chg="mod">
          <ac:chgData name="" userId="6911e8fa5ae1fd38" providerId="LiveId" clId="{5534625C-6D7A-4A13-89AA-80CBB7A36CBD}" dt="2021-02-13T21:50:21.350" v="4651" actId="255"/>
          <ac:spMkLst>
            <pc:docMk/>
            <pc:sldMk cId="2581125994" sldId="316"/>
            <ac:spMk id="2" creationId="{B3EA2E1A-241E-4FD4-BB48-CC22FD297491}"/>
          </ac:spMkLst>
        </pc:spChg>
        <pc:spChg chg="mod">
          <ac:chgData name="" userId="6911e8fa5ae1fd38" providerId="LiveId" clId="{5534625C-6D7A-4A13-89AA-80CBB7A36CBD}" dt="2021-02-13T20:54:24.038" v="2745" actId="1076"/>
          <ac:spMkLst>
            <pc:docMk/>
            <pc:sldMk cId="2581125994" sldId="316"/>
            <ac:spMk id="7" creationId="{B877A3B0-B9E7-48E2-ADA7-7D19A52D10F8}"/>
          </ac:spMkLst>
        </pc:spChg>
      </pc:sldChg>
      <pc:sldChg chg="modSp del">
        <pc:chgData name="" userId="6911e8fa5ae1fd38" providerId="LiveId" clId="{5534625C-6D7A-4A13-89AA-80CBB7A36CBD}" dt="2021-02-13T20:53:15.208" v="2648"/>
        <pc:sldMkLst>
          <pc:docMk/>
          <pc:sldMk cId="3409198018" sldId="316"/>
        </pc:sldMkLst>
        <pc:spChg chg="mod">
          <ac:chgData name="" userId="6911e8fa5ae1fd38" providerId="LiveId" clId="{5534625C-6D7A-4A13-89AA-80CBB7A36CBD}" dt="2021-02-13T20:53:14.441" v="2647" actId="6549"/>
          <ac:spMkLst>
            <pc:docMk/>
            <pc:sldMk cId="3409198018" sldId="316"/>
            <ac:spMk id="2" creationId="{B3EA2E1A-241E-4FD4-BB48-CC22FD297491}"/>
          </ac:spMkLst>
        </pc:spChg>
      </pc:sldChg>
      <pc:sldChg chg="addSp modSp modAnim">
        <pc:chgData name="" userId="6911e8fa5ae1fd38" providerId="LiveId" clId="{5534625C-6D7A-4A13-89AA-80CBB7A36CBD}" dt="2021-02-13T22:15:28.617" v="5056"/>
        <pc:sldMkLst>
          <pc:docMk/>
          <pc:sldMk cId="1860987349" sldId="317"/>
        </pc:sldMkLst>
        <pc:spChg chg="mod">
          <ac:chgData name="" userId="6911e8fa5ae1fd38" providerId="LiveId" clId="{5534625C-6D7A-4A13-89AA-80CBB7A36CBD}" dt="2021-02-13T20:59:04.232" v="2916" actId="1036"/>
          <ac:spMkLst>
            <pc:docMk/>
            <pc:sldMk cId="1860987349" sldId="317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0:59:38.718" v="2926" actId="20577"/>
          <ac:spMkLst>
            <pc:docMk/>
            <pc:sldMk cId="1860987349" sldId="317"/>
            <ac:spMk id="13" creationId="{0AACC74D-D993-47A0-8BFD-9FC727101FBA}"/>
          </ac:spMkLst>
        </pc:spChg>
        <pc:spChg chg="add mod">
          <ac:chgData name="" userId="6911e8fa5ae1fd38" providerId="LiveId" clId="{5534625C-6D7A-4A13-89AA-80CBB7A36CBD}" dt="2021-02-13T20:59:20.553" v="2923" actId="1036"/>
          <ac:spMkLst>
            <pc:docMk/>
            <pc:sldMk cId="1860987349" sldId="317"/>
            <ac:spMk id="15" creationId="{83D7C14E-530F-495F-B969-96F1B94D3C6D}"/>
          </ac:spMkLst>
        </pc:spChg>
      </pc:sldChg>
      <pc:sldChg chg="modSp">
        <pc:chgData name="" userId="6911e8fa5ae1fd38" providerId="LiveId" clId="{5534625C-6D7A-4A13-89AA-80CBB7A36CBD}" dt="2021-02-13T21:50:11.362" v="4650" actId="255"/>
        <pc:sldMkLst>
          <pc:docMk/>
          <pc:sldMk cId="395560944" sldId="318"/>
        </pc:sldMkLst>
        <pc:spChg chg="mod">
          <ac:chgData name="" userId="6911e8fa5ae1fd38" providerId="LiveId" clId="{5534625C-6D7A-4A13-89AA-80CBB7A36CBD}" dt="2021-02-13T21:50:11.362" v="4650" actId="255"/>
          <ac:spMkLst>
            <pc:docMk/>
            <pc:sldMk cId="395560944" sldId="318"/>
            <ac:spMk id="2" creationId="{B3EA2E1A-241E-4FD4-BB48-CC22FD297491}"/>
          </ac:spMkLst>
        </pc:spChg>
        <pc:spChg chg="mod">
          <ac:chgData name="" userId="6911e8fa5ae1fd38" providerId="LiveId" clId="{5534625C-6D7A-4A13-89AA-80CBB7A36CBD}" dt="2021-02-13T21:02:26.198" v="3091" actId="1076"/>
          <ac:spMkLst>
            <pc:docMk/>
            <pc:sldMk cId="395560944" sldId="318"/>
            <ac:spMk id="7" creationId="{B877A3B0-B9E7-48E2-ADA7-7D19A52D10F8}"/>
          </ac:spMkLst>
        </pc:spChg>
      </pc:sldChg>
      <pc:sldChg chg="delSp modSp add ord delAnim">
        <pc:chgData name="" userId="6911e8fa5ae1fd38" providerId="LiveId" clId="{5534625C-6D7A-4A13-89AA-80CBB7A36CBD}" dt="2021-02-13T21:06:43.166" v="3200" actId="1076"/>
        <pc:sldMkLst>
          <pc:docMk/>
          <pc:sldMk cId="928543918" sldId="319"/>
        </pc:sldMkLst>
        <pc:spChg chg="mod">
          <ac:chgData name="" userId="6911e8fa5ae1fd38" providerId="LiveId" clId="{5534625C-6D7A-4A13-89AA-80CBB7A36CBD}" dt="2021-02-13T21:06:43.166" v="3200" actId="1076"/>
          <ac:spMkLst>
            <pc:docMk/>
            <pc:sldMk cId="928543918" sldId="319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1:06:34.988" v="3198" actId="20577"/>
          <ac:spMkLst>
            <pc:docMk/>
            <pc:sldMk cId="928543918" sldId="319"/>
            <ac:spMk id="13" creationId="{0AACC74D-D993-47A0-8BFD-9FC727101FBA}"/>
          </ac:spMkLst>
        </pc:spChg>
        <pc:spChg chg="del">
          <ac:chgData name="" userId="6911e8fa5ae1fd38" providerId="LiveId" clId="{5534625C-6D7A-4A13-89AA-80CBB7A36CBD}" dt="2021-02-13T21:06:22.533" v="3170" actId="478"/>
          <ac:spMkLst>
            <pc:docMk/>
            <pc:sldMk cId="928543918" sldId="319"/>
            <ac:spMk id="15" creationId="{83D7C14E-530F-495F-B969-96F1B94D3C6D}"/>
          </ac:spMkLst>
        </pc:spChg>
      </pc:sldChg>
      <pc:sldChg chg="modSp">
        <pc:chgData name="" userId="6911e8fa5ae1fd38" providerId="LiveId" clId="{5534625C-6D7A-4A13-89AA-80CBB7A36CBD}" dt="2021-02-13T21:50:01.452" v="4649" actId="255"/>
        <pc:sldMkLst>
          <pc:docMk/>
          <pc:sldMk cId="3577381758" sldId="320"/>
        </pc:sldMkLst>
        <pc:spChg chg="mod">
          <ac:chgData name="" userId="6911e8fa5ae1fd38" providerId="LiveId" clId="{5534625C-6D7A-4A13-89AA-80CBB7A36CBD}" dt="2021-02-13T21:50:01.452" v="4649" actId="255"/>
          <ac:spMkLst>
            <pc:docMk/>
            <pc:sldMk cId="3577381758" sldId="320"/>
            <ac:spMk id="2" creationId="{B3EA2E1A-241E-4FD4-BB48-CC22FD297491}"/>
          </ac:spMkLst>
        </pc:spChg>
        <pc:spChg chg="mod">
          <ac:chgData name="" userId="6911e8fa5ae1fd38" providerId="LiveId" clId="{5534625C-6D7A-4A13-89AA-80CBB7A36CBD}" dt="2021-02-13T21:09:21.797" v="3401" actId="13926"/>
          <ac:spMkLst>
            <pc:docMk/>
            <pc:sldMk cId="3577381758" sldId="320"/>
            <ac:spMk id="7" creationId="{B877A3B0-B9E7-48E2-ADA7-7D19A52D10F8}"/>
          </ac:spMkLst>
        </pc:spChg>
      </pc:sldChg>
      <pc:sldChg chg="addSp modSp modAnim">
        <pc:chgData name="" userId="6911e8fa5ae1fd38" providerId="LiveId" clId="{5534625C-6D7A-4A13-89AA-80CBB7A36CBD}" dt="2021-02-13T22:16:51.081" v="5057"/>
        <pc:sldMkLst>
          <pc:docMk/>
          <pc:sldMk cId="2888319501" sldId="321"/>
        </pc:sldMkLst>
        <pc:spChg chg="mod">
          <ac:chgData name="" userId="6911e8fa5ae1fd38" providerId="LiveId" clId="{5534625C-6D7A-4A13-89AA-80CBB7A36CBD}" dt="2021-02-13T21:14:48.926" v="3560" actId="1038"/>
          <ac:spMkLst>
            <pc:docMk/>
            <pc:sldMk cId="2888319501" sldId="321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1:14:40.397" v="3553" actId="20577"/>
          <ac:spMkLst>
            <pc:docMk/>
            <pc:sldMk cId="2888319501" sldId="321"/>
            <ac:spMk id="13" creationId="{0AACC74D-D993-47A0-8BFD-9FC727101FBA}"/>
          </ac:spMkLst>
        </pc:spChg>
        <pc:spChg chg="add mod">
          <ac:chgData name="" userId="6911e8fa5ae1fd38" providerId="LiveId" clId="{5534625C-6D7A-4A13-89AA-80CBB7A36CBD}" dt="2021-02-13T21:14:23.500" v="3547" actId="1076"/>
          <ac:spMkLst>
            <pc:docMk/>
            <pc:sldMk cId="2888319501" sldId="321"/>
            <ac:spMk id="15" creationId="{C180B60A-3E2B-4660-805E-872D752ABAE6}"/>
          </ac:spMkLst>
        </pc:spChg>
      </pc:sldChg>
      <pc:sldChg chg="modSp add modAnim">
        <pc:chgData name="" userId="6911e8fa5ae1fd38" providerId="LiveId" clId="{5534625C-6D7A-4A13-89AA-80CBB7A36CBD}" dt="2021-02-13T22:17:11.105" v="5058"/>
        <pc:sldMkLst>
          <pc:docMk/>
          <pc:sldMk cId="713183785" sldId="322"/>
        </pc:sldMkLst>
        <pc:spChg chg="mod">
          <ac:chgData name="" userId="6911e8fa5ae1fd38" providerId="LiveId" clId="{5534625C-6D7A-4A13-89AA-80CBB7A36CBD}" dt="2021-02-13T21:18:41.397" v="3751" actId="1076"/>
          <ac:spMkLst>
            <pc:docMk/>
            <pc:sldMk cId="713183785" sldId="322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1:18:37.413" v="3750" actId="20577"/>
          <ac:spMkLst>
            <pc:docMk/>
            <pc:sldMk cId="713183785" sldId="322"/>
            <ac:spMk id="13" creationId="{0AACC74D-D993-47A0-8BFD-9FC727101FBA}"/>
          </ac:spMkLst>
        </pc:spChg>
        <pc:spChg chg="mod">
          <ac:chgData name="" userId="6911e8fa5ae1fd38" providerId="LiveId" clId="{5534625C-6D7A-4A13-89AA-80CBB7A36CBD}" dt="2021-02-13T21:18:15.476" v="3724" actId="1076"/>
          <ac:spMkLst>
            <pc:docMk/>
            <pc:sldMk cId="713183785" sldId="322"/>
            <ac:spMk id="15" creationId="{C180B60A-3E2B-4660-805E-872D752ABAE6}"/>
          </ac:spMkLst>
        </pc:spChg>
        <pc:spChg chg="mod">
          <ac:chgData name="" userId="6911e8fa5ae1fd38" providerId="LiveId" clId="{5534625C-6D7A-4A13-89AA-80CBB7A36CBD}" dt="2021-02-13T21:15:26.072" v="3589" actId="20577"/>
          <ac:spMkLst>
            <pc:docMk/>
            <pc:sldMk cId="713183785" sldId="322"/>
            <ac:spMk id="27" creationId="{9C2AA7C8-5C83-426B-A350-2969F6917213}"/>
          </ac:spMkLst>
        </pc:spChg>
      </pc:sldChg>
      <pc:sldChg chg="modSp add modAnim">
        <pc:chgData name="" userId="6911e8fa5ae1fd38" providerId="LiveId" clId="{5534625C-6D7A-4A13-89AA-80CBB7A36CBD}" dt="2021-02-13T22:17:33.458" v="5059"/>
        <pc:sldMkLst>
          <pc:docMk/>
          <pc:sldMk cId="2585479912" sldId="323"/>
        </pc:sldMkLst>
        <pc:spChg chg="mod">
          <ac:chgData name="" userId="6911e8fa5ae1fd38" providerId="LiveId" clId="{5534625C-6D7A-4A13-89AA-80CBB7A36CBD}" dt="2021-02-13T21:53:42.010" v="4670" actId="1035"/>
          <ac:spMkLst>
            <pc:docMk/>
            <pc:sldMk cId="2585479912" sldId="323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1:53:28.198" v="4666" actId="255"/>
          <ac:spMkLst>
            <pc:docMk/>
            <pc:sldMk cId="2585479912" sldId="323"/>
            <ac:spMk id="13" creationId="{0AACC74D-D993-47A0-8BFD-9FC727101FBA}"/>
          </ac:spMkLst>
        </pc:spChg>
        <pc:spChg chg="mod">
          <ac:chgData name="" userId="6911e8fa5ae1fd38" providerId="LiveId" clId="{5534625C-6D7A-4A13-89AA-80CBB7A36CBD}" dt="2021-02-13T21:53:35.041" v="4667" actId="1076"/>
          <ac:spMkLst>
            <pc:docMk/>
            <pc:sldMk cId="2585479912" sldId="323"/>
            <ac:spMk id="15" creationId="{C180B60A-3E2B-4660-805E-872D752ABAE6}"/>
          </ac:spMkLst>
        </pc:spChg>
      </pc:sldChg>
      <pc:sldChg chg="modSp add ord">
        <pc:chgData name="" userId="6911e8fa5ae1fd38" providerId="LiveId" clId="{5534625C-6D7A-4A13-89AA-80CBB7A36CBD}" dt="2021-02-13T21:49:40.637" v="4647" actId="255"/>
        <pc:sldMkLst>
          <pc:docMk/>
          <pc:sldMk cId="2904984377" sldId="324"/>
        </pc:sldMkLst>
        <pc:spChg chg="mod">
          <ac:chgData name="" userId="6911e8fa5ae1fd38" providerId="LiveId" clId="{5534625C-6D7A-4A13-89AA-80CBB7A36CBD}" dt="2021-02-13T21:49:40.637" v="4647" actId="255"/>
          <ac:spMkLst>
            <pc:docMk/>
            <pc:sldMk cId="2904984377" sldId="324"/>
            <ac:spMk id="2" creationId="{B3EA2E1A-241E-4FD4-BB48-CC22FD297491}"/>
          </ac:spMkLst>
        </pc:spChg>
        <pc:spChg chg="mod">
          <ac:chgData name="" userId="6911e8fa5ae1fd38" providerId="LiveId" clId="{5534625C-6D7A-4A13-89AA-80CBB7A36CBD}" dt="2021-02-13T21:25:38.096" v="4048" actId="20577"/>
          <ac:spMkLst>
            <pc:docMk/>
            <pc:sldMk cId="2904984377" sldId="324"/>
            <ac:spMk id="7" creationId="{B877A3B0-B9E7-48E2-ADA7-7D19A52D10F8}"/>
          </ac:spMkLst>
        </pc:spChg>
      </pc:sldChg>
      <pc:sldChg chg="addSp delSp modSp add ord delAnim modAnim">
        <pc:chgData name="" userId="6911e8fa5ae1fd38" providerId="LiveId" clId="{5534625C-6D7A-4A13-89AA-80CBB7A36CBD}" dt="2021-02-13T21:55:29.925" v="4689" actId="1035"/>
        <pc:sldMkLst>
          <pc:docMk/>
          <pc:sldMk cId="1230886222" sldId="325"/>
        </pc:sldMkLst>
        <pc:spChg chg="del">
          <ac:chgData name="" userId="6911e8fa5ae1fd38" providerId="LiveId" clId="{5534625C-6D7A-4A13-89AA-80CBB7A36CBD}" dt="2021-02-13T21:28:36.599" v="4113" actId="478"/>
          <ac:spMkLst>
            <pc:docMk/>
            <pc:sldMk cId="1230886222" sldId="325"/>
            <ac:spMk id="2" creationId="{0BC9ED4F-17CE-4BA9-AFEE-E157B4778309}"/>
          </ac:spMkLst>
        </pc:spChg>
        <pc:spChg chg="mod">
          <ac:chgData name="" userId="6911e8fa5ae1fd38" providerId="LiveId" clId="{5534625C-6D7A-4A13-89AA-80CBB7A36CBD}" dt="2021-02-13T21:54:58.396" v="4682" actId="27636"/>
          <ac:spMkLst>
            <pc:docMk/>
            <pc:sldMk cId="1230886222" sldId="325"/>
            <ac:spMk id="13" creationId="{0AACC74D-D993-47A0-8BFD-9FC727101FBA}"/>
          </ac:spMkLst>
        </pc:spChg>
        <pc:spChg chg="mod">
          <ac:chgData name="" userId="6911e8fa5ae1fd38" providerId="LiveId" clId="{5534625C-6D7A-4A13-89AA-80CBB7A36CBD}" dt="2021-02-13T21:55:29.925" v="4689" actId="1035"/>
          <ac:spMkLst>
            <pc:docMk/>
            <pc:sldMk cId="1230886222" sldId="325"/>
            <ac:spMk id="15" creationId="{C180B60A-3E2B-4660-805E-872D752ABAE6}"/>
          </ac:spMkLst>
        </pc:spChg>
        <pc:spChg chg="add mod">
          <ac:chgData name="" userId="6911e8fa5ae1fd38" providerId="LiveId" clId="{5534625C-6D7A-4A13-89AA-80CBB7A36CBD}" dt="2021-02-13T21:55:07.170" v="4683" actId="1076"/>
          <ac:spMkLst>
            <pc:docMk/>
            <pc:sldMk cId="1230886222" sldId="325"/>
            <ac:spMk id="16" creationId="{4E5E94F3-A79E-4720-ADC0-D87A79A75268}"/>
          </ac:spMkLst>
        </pc:spChg>
      </pc:sldChg>
      <pc:sldChg chg="addSp delSp modSp add addAnim delAnim">
        <pc:chgData name="" userId="6911e8fa5ae1fd38" providerId="LiveId" clId="{5534625C-6D7A-4A13-89AA-80CBB7A36CBD}" dt="2021-02-13T21:47:50.349" v="4513" actId="255"/>
        <pc:sldMkLst>
          <pc:docMk/>
          <pc:sldMk cId="4270130477" sldId="326"/>
        </pc:sldMkLst>
        <pc:spChg chg="mod">
          <ac:chgData name="" userId="6911e8fa5ae1fd38" providerId="LiveId" clId="{5534625C-6D7A-4A13-89AA-80CBB7A36CBD}" dt="2021-02-13T21:47:50.349" v="4513" actId="255"/>
          <ac:spMkLst>
            <pc:docMk/>
            <pc:sldMk cId="4270130477" sldId="326"/>
            <ac:spMk id="13" creationId="{0AACC74D-D993-47A0-8BFD-9FC727101FBA}"/>
          </ac:spMkLst>
        </pc:spChg>
        <pc:spChg chg="add del mod">
          <ac:chgData name="" userId="6911e8fa5ae1fd38" providerId="LiveId" clId="{5534625C-6D7A-4A13-89AA-80CBB7A36CBD}" dt="2021-02-13T21:46:12.547" v="4507" actId="1076"/>
          <ac:spMkLst>
            <pc:docMk/>
            <pc:sldMk cId="4270130477" sldId="326"/>
            <ac:spMk id="15" creationId="{C180B60A-3E2B-4660-805E-872D752ABAE6}"/>
          </ac:spMkLst>
        </pc:spChg>
        <pc:spChg chg="mod">
          <ac:chgData name="" userId="6911e8fa5ae1fd38" providerId="LiveId" clId="{5534625C-6D7A-4A13-89AA-80CBB7A36CBD}" dt="2021-02-13T21:45:36.651" v="4475" actId="1076"/>
          <ac:spMkLst>
            <pc:docMk/>
            <pc:sldMk cId="4270130477" sldId="326"/>
            <ac:spMk id="16" creationId="{4E5E94F3-A79E-4720-ADC0-D87A79A75268}"/>
          </ac:spMkLst>
        </pc:spChg>
      </pc:sldChg>
      <pc:sldChg chg="modSp modAnim">
        <pc:chgData name="" userId="6911e8fa5ae1fd38" providerId="LiveId" clId="{5534625C-6D7A-4A13-89AA-80CBB7A36CBD}" dt="2021-02-13T22:14:15.609" v="5055"/>
        <pc:sldMkLst>
          <pc:docMk/>
          <pc:sldMk cId="416977859" sldId="327"/>
        </pc:sldMkLst>
        <pc:spChg chg="mod">
          <ac:chgData name="" userId="6911e8fa5ae1fd38" providerId="LiveId" clId="{5534625C-6D7A-4A13-89AA-80CBB7A36CBD}" dt="2021-02-13T22:10:13.056" v="4981" actId="1076"/>
          <ac:spMkLst>
            <pc:docMk/>
            <pc:sldMk cId="416977859" sldId="327"/>
            <ac:spMk id="3" creationId="{B7F75417-8BC0-431B-9DD0-3952FEF3CE45}"/>
          </ac:spMkLst>
        </pc:spChg>
        <pc:spChg chg="mod">
          <ac:chgData name="" userId="6911e8fa5ae1fd38" providerId="LiveId" clId="{5534625C-6D7A-4A13-89AA-80CBB7A36CBD}" dt="2021-02-13T22:11:01.345" v="5030" actId="5793"/>
          <ac:spMkLst>
            <pc:docMk/>
            <pc:sldMk cId="416977859" sldId="327"/>
            <ac:spMk id="12" creationId="{FB230EF1-0E5B-4367-930A-6F3F812687AA}"/>
          </ac:spMkLst>
        </pc:spChg>
        <pc:spChg chg="mod">
          <ac:chgData name="" userId="6911e8fa5ae1fd38" providerId="LiveId" clId="{5534625C-6D7A-4A13-89AA-80CBB7A36CBD}" dt="2021-02-13T22:10:16.313" v="4982" actId="1076"/>
          <ac:spMkLst>
            <pc:docMk/>
            <pc:sldMk cId="416977859" sldId="327"/>
            <ac:spMk id="13" creationId="{2B80B65F-4774-4B34-B211-5F7CCD9DB0D1}"/>
          </ac:spMkLst>
        </pc:spChg>
        <pc:spChg chg="mod">
          <ac:chgData name="" userId="6911e8fa5ae1fd38" providerId="LiveId" clId="{5534625C-6D7A-4A13-89AA-80CBB7A36CBD}" dt="2021-02-13T22:11:46.857" v="5052" actId="1076"/>
          <ac:spMkLst>
            <pc:docMk/>
            <pc:sldMk cId="416977859" sldId="327"/>
            <ac:spMk id="14" creationId="{3C95100F-E8B5-4CF3-9E17-D707427B80EE}"/>
          </ac:spMkLst>
        </pc:spChg>
        <pc:spChg chg="mod">
          <ac:chgData name="" userId="6911e8fa5ae1fd38" providerId="LiveId" clId="{5534625C-6D7A-4A13-89AA-80CBB7A36CBD}" dt="2021-02-13T22:10:23.689" v="4984" actId="1076"/>
          <ac:spMkLst>
            <pc:docMk/>
            <pc:sldMk cId="416977859" sldId="327"/>
            <ac:spMk id="15" creationId="{484CE96C-CBE3-40DD-869A-7E653E50D465}"/>
          </ac:spMkLst>
        </pc:spChg>
        <pc:spChg chg="mod">
          <ac:chgData name="" userId="6911e8fa5ae1fd38" providerId="LiveId" clId="{5534625C-6D7A-4A13-89AA-80CBB7A36CBD}" dt="2021-02-13T22:10:27.481" v="4985" actId="1076"/>
          <ac:spMkLst>
            <pc:docMk/>
            <pc:sldMk cId="416977859" sldId="327"/>
            <ac:spMk id="16" creationId="{BADEAE86-D7E0-4E67-860F-EC436B06AF60}"/>
          </ac:spMkLst>
        </pc:spChg>
        <pc:spChg chg="mod">
          <ac:chgData name="" userId="6911e8fa5ae1fd38" providerId="LiveId" clId="{5534625C-6D7A-4A13-89AA-80CBB7A36CBD}" dt="2021-02-13T22:11:07.217" v="5031" actId="1076"/>
          <ac:spMkLst>
            <pc:docMk/>
            <pc:sldMk cId="416977859" sldId="327"/>
            <ac:spMk id="17" creationId="{6DAF59DA-B3C6-4C3A-AD19-A20E0945481B}"/>
          </ac:spMkLst>
        </pc:spChg>
        <pc:spChg chg="mod">
          <ac:chgData name="" userId="6911e8fa5ae1fd38" providerId="LiveId" clId="{5534625C-6D7A-4A13-89AA-80CBB7A36CBD}" dt="2021-02-13T22:09:46.578" v="4977" actId="1076"/>
          <ac:spMkLst>
            <pc:docMk/>
            <pc:sldMk cId="416977859" sldId="327"/>
            <ac:spMk id="27" creationId="{1ED93141-032D-424F-9E7E-C9073692D19A}"/>
          </ac:spMkLst>
        </pc:spChg>
        <pc:spChg chg="mod">
          <ac:chgData name="" userId="6911e8fa5ae1fd38" providerId="LiveId" clId="{5534625C-6D7A-4A13-89AA-80CBB7A36CBD}" dt="2021-02-13T21:56:54.955" v="4714" actId="20577"/>
          <ac:spMkLst>
            <pc:docMk/>
            <pc:sldMk cId="416977859" sldId="327"/>
            <ac:spMk id="36" creationId="{10D091D8-C0B8-495E-971E-170662089F42}"/>
          </ac:spMkLst>
        </pc:spChg>
      </pc:sldChg>
    </pc:docChg>
  </pc:docChgLst>
  <pc:docChgLst>
    <pc:chgData userId="6911e8fa5ae1fd38" providerId="LiveId" clId="{C2AA8A78-3DB9-4731-BA5C-99B8B78C690C}"/>
    <pc:docChg chg="undo custSel addSld delSld modSld sldOrd">
      <pc:chgData name="" userId="6911e8fa5ae1fd38" providerId="LiveId" clId="{C2AA8A78-3DB9-4731-BA5C-99B8B78C690C}" dt="2021-02-13T22:40:04.428" v="384" actId="1076"/>
      <pc:docMkLst>
        <pc:docMk/>
      </pc:docMkLst>
      <pc:sldChg chg="del">
        <pc:chgData name="" userId="6911e8fa5ae1fd38" providerId="LiveId" clId="{C2AA8A78-3DB9-4731-BA5C-99B8B78C690C}" dt="2021-02-13T22:32:58.532" v="1" actId="2696"/>
        <pc:sldMkLst>
          <pc:docMk/>
          <pc:sldMk cId="2904984377" sldId="324"/>
        </pc:sldMkLst>
      </pc:sldChg>
      <pc:sldChg chg="add">
        <pc:chgData name="" userId="6911e8fa5ae1fd38" providerId="LiveId" clId="{C2AA8A78-3DB9-4731-BA5C-99B8B78C690C}" dt="2021-02-13T22:32:43.400" v="0"/>
        <pc:sldMkLst>
          <pc:docMk/>
          <pc:sldMk cId="4077689019" sldId="328"/>
        </pc:sldMkLst>
      </pc:sldChg>
      <pc:sldChg chg="addSp delSp modSp add ord delAnim">
        <pc:chgData name="" userId="6911e8fa5ae1fd38" providerId="LiveId" clId="{C2AA8A78-3DB9-4731-BA5C-99B8B78C690C}" dt="2021-02-13T22:40:04.428" v="384" actId="1076"/>
        <pc:sldMkLst>
          <pc:docMk/>
          <pc:sldMk cId="3554575569" sldId="329"/>
        </pc:sldMkLst>
        <pc:spChg chg="del mod">
          <ac:chgData name="" userId="6911e8fa5ae1fd38" providerId="LiveId" clId="{C2AA8A78-3DB9-4731-BA5C-99B8B78C690C}" dt="2021-02-13T22:33:43.603" v="6" actId="478"/>
          <ac:spMkLst>
            <pc:docMk/>
            <pc:sldMk cId="3554575569" sldId="329"/>
            <ac:spMk id="3" creationId="{B7F75417-8BC0-431B-9DD0-3952FEF3CE45}"/>
          </ac:spMkLst>
        </pc:spChg>
        <pc:spChg chg="add mod">
          <ac:chgData name="" userId="6911e8fa5ae1fd38" providerId="LiveId" clId="{C2AA8A78-3DB9-4731-BA5C-99B8B78C690C}" dt="2021-02-13T22:40:03.743" v="383" actId="1076"/>
          <ac:spMkLst>
            <pc:docMk/>
            <pc:sldMk cId="3554575569" sldId="329"/>
            <ac:spMk id="6" creationId="{05C74AD3-92C3-4E77-B90F-98CBB7B568E8}"/>
          </ac:spMkLst>
        </pc:spChg>
        <pc:spChg chg="del">
          <ac:chgData name="" userId="6911e8fa5ae1fd38" providerId="LiveId" clId="{C2AA8A78-3DB9-4731-BA5C-99B8B78C690C}" dt="2021-02-13T22:33:38.057" v="4" actId="478"/>
          <ac:spMkLst>
            <pc:docMk/>
            <pc:sldMk cId="3554575569" sldId="329"/>
            <ac:spMk id="12" creationId="{FB230EF1-0E5B-4367-930A-6F3F812687AA}"/>
          </ac:spMkLst>
        </pc:spChg>
        <pc:spChg chg="del">
          <ac:chgData name="" userId="6911e8fa5ae1fd38" providerId="LiveId" clId="{C2AA8A78-3DB9-4731-BA5C-99B8B78C690C}" dt="2021-02-13T22:33:45.320" v="7" actId="478"/>
          <ac:spMkLst>
            <pc:docMk/>
            <pc:sldMk cId="3554575569" sldId="329"/>
            <ac:spMk id="13" creationId="{2B80B65F-4774-4B34-B211-5F7CCD9DB0D1}"/>
          </ac:spMkLst>
        </pc:spChg>
        <pc:spChg chg="del">
          <ac:chgData name="" userId="6911e8fa5ae1fd38" providerId="LiveId" clId="{C2AA8A78-3DB9-4731-BA5C-99B8B78C690C}" dt="2021-02-13T22:33:47.177" v="8" actId="478"/>
          <ac:spMkLst>
            <pc:docMk/>
            <pc:sldMk cId="3554575569" sldId="329"/>
            <ac:spMk id="14" creationId="{3C95100F-E8B5-4CF3-9E17-D707427B80EE}"/>
          </ac:spMkLst>
        </pc:spChg>
        <pc:spChg chg="del">
          <ac:chgData name="" userId="6911e8fa5ae1fd38" providerId="LiveId" clId="{C2AA8A78-3DB9-4731-BA5C-99B8B78C690C}" dt="2021-02-13T22:33:49.486" v="9" actId="478"/>
          <ac:spMkLst>
            <pc:docMk/>
            <pc:sldMk cId="3554575569" sldId="329"/>
            <ac:spMk id="15" creationId="{484CE96C-CBE3-40DD-869A-7E653E50D465}"/>
          </ac:spMkLst>
        </pc:spChg>
        <pc:spChg chg="del">
          <ac:chgData name="" userId="6911e8fa5ae1fd38" providerId="LiveId" clId="{C2AA8A78-3DB9-4731-BA5C-99B8B78C690C}" dt="2021-02-13T22:33:57.214" v="12" actId="478"/>
          <ac:spMkLst>
            <pc:docMk/>
            <pc:sldMk cId="3554575569" sldId="329"/>
            <ac:spMk id="16" creationId="{BADEAE86-D7E0-4E67-860F-EC436B06AF60}"/>
          </ac:spMkLst>
        </pc:spChg>
        <pc:spChg chg="del">
          <ac:chgData name="" userId="6911e8fa5ae1fd38" providerId="LiveId" clId="{C2AA8A78-3DB9-4731-BA5C-99B8B78C690C}" dt="2021-02-13T22:34:02.880" v="13" actId="478"/>
          <ac:spMkLst>
            <pc:docMk/>
            <pc:sldMk cId="3554575569" sldId="329"/>
            <ac:spMk id="17" creationId="{6DAF59DA-B3C6-4C3A-AD19-A20E0945481B}"/>
          </ac:spMkLst>
        </pc:spChg>
        <pc:spChg chg="add del mod">
          <ac:chgData name="" userId="6911e8fa5ae1fd38" providerId="LiveId" clId="{C2AA8A78-3DB9-4731-BA5C-99B8B78C690C}" dt="2021-02-13T22:40:04.428" v="384" actId="1076"/>
          <ac:spMkLst>
            <pc:docMk/>
            <pc:sldMk cId="3554575569" sldId="329"/>
            <ac:spMk id="27" creationId="{1ED93141-032D-424F-9E7E-C9073692D19A}"/>
          </ac:spMkLst>
        </pc:spChg>
        <pc:spChg chg="mod">
          <ac:chgData name="" userId="6911e8fa5ae1fd38" providerId="LiveId" clId="{C2AA8A78-3DB9-4731-BA5C-99B8B78C690C}" dt="2021-02-13T22:39:36.865" v="382" actId="255"/>
          <ac:spMkLst>
            <pc:docMk/>
            <pc:sldMk cId="3554575569" sldId="329"/>
            <ac:spMk id="36" creationId="{10D091D8-C0B8-495E-971E-170662089F4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46F800-A529-41B0-AC88-27909EAB6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D432A28-DF68-4DE4-A150-91F70B737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EFA6B3-B24D-4E9B-9637-DF54643B0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6F8693-7C70-456F-8A36-1361F0A0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D74211-DB82-496F-875D-AFC2564D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07845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BD429-B26B-4841-9BEC-EED3B1829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9E6B580-6AED-4C7F-8ED2-8094ECEA4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63C0794-7D1C-4B6E-8C73-B6941A313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7B9D3-9785-4E28-9CFE-6F3AA37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C402FD-A99F-4BC3-993F-9D7918E30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791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7F12E0-8E9E-481A-AE24-E564874C5F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CDBD6D-9E94-4B2E-978E-084626FBF4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A7C7431-11F3-4261-91E5-AD814429A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85FCD-EFF0-4364-A795-BA967C198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6FE20-4315-424C-8FDB-820F821EB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72600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C53B2-5985-41BB-B500-50140393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F7A219-926C-4423-9F80-D54EFC334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55E76-68A9-4936-846E-DB7A22EDF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EBA92D-75D0-4D02-9E0D-89C2E0FEA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DF5930-D544-4D23-9EB9-910395B6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4825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B4F561-4E62-4058-8509-DCCEB1420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0792659-FE33-4587-8158-F8990604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5948E-2ABE-4CEF-9BD3-C27C0A1E1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3FF839A-9673-4255-AF85-B714B7AC3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03F3F-EBE6-4593-8E03-DC8ED1C15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41138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BE133-3735-429A-A903-0D7585999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D4BBD8-F6E4-4BF1-89F4-E8A88BBC2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A85FEB-1B85-4212-A5E4-770B09B44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7E800A5-3B26-49A8-B7B2-B7A0DA239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AF39426-4E32-4D1D-91C8-5AB4C6C46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4D6F95-08E5-488B-92DB-349A35B1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6607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408E44-39D1-4EF1-A2D6-EDE3E757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7355DF2-EDF1-4826-914F-5C05AD754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ED4BEA-6E6F-4B60-B388-43C37211A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CAD02-65E2-4FF5-A3DD-9E0AF73B7C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93C06C-C526-46E0-BFFF-FB72A8A194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2D21B-5EA8-4F19-8C9C-572199B0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DE13ADF-E79E-4DE8-AEC4-484FDBDCA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AD3C00F-4314-44EE-AFDC-BBB0028D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744797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DF6A18-CF02-4719-A623-08D5FDDB1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9F68CCA-5487-4E22-8D81-9D89AE594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ECB8CC-E099-4624-999F-DD36267F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57E178A-02A5-455E-973F-476778858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53138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11A67FE-9790-433B-9902-91A37B75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D2C3485-F267-47E2-8178-D501AC721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2694A6A-4FDC-43CF-9F5F-0C3FFD928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61705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335D6A-3AED-480E-812F-365F172C4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3517E8-9F12-41DB-8E45-3969F1D67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BDC6044-6DDB-4430-9A41-385097B64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678A47-F441-4C59-B860-4EEF5BF2E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86BFB1-D118-4835-AF06-4BC10DDBF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7C238B-B2C3-4866-AA60-AEEDA20A2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10016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51D5A1-0E01-4733-910A-82EF88C2E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FF3D186-4C16-44F3-94E0-0AEDEB6EF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C79CC63-4030-4ADC-9260-DFB0BFE2B0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2F8DE56-CE96-4EEC-AD9D-D01BFE715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FF1E4E-F90A-41AE-8694-5455786FB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C2F3312-0BEA-4CDE-969B-909D98588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7870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3EAD3CF-BC1F-4887-A3E7-C013BDA7B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0C871-D2DB-47ED-A94A-D9395B3C6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B81143-4C85-48E8-A2BF-7816D7953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E57F1-E29C-4F50-9F8F-B84CA8CC5B7B}" type="datetimeFigureOut">
              <a:rPr lang="es-DO" smtClean="0"/>
              <a:t>18/11/2022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F5E8B-6E80-4C0A-85BD-2B861CC69F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5443FC-F600-467B-92C3-C77224AD28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C4A2E-7753-4AFB-B8E8-318D0D9919CE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65850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H="1" flipV="1">
            <a:off x="7982337" y="-2460"/>
            <a:ext cx="4209663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820000">
              <a:alpha val="93725"/>
            </a:srgbClr>
          </a:solidFill>
          <a:ln>
            <a:noFill/>
          </a:ln>
          <a:effectLst/>
          <a:scene3d>
            <a:camera prst="obliqueBottomRight"/>
            <a:lightRig rig="threePt" dir="t"/>
          </a:scene3d>
          <a:sp3d>
            <a:bevelT w="203200" prst="softRound"/>
            <a:bevelB w="127000" h="0"/>
            <a:extrusionClr>
              <a:srgbClr val="C00000"/>
            </a:extrusionClr>
            <a:contourClr>
              <a:srgbClr val="C0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H="1" flipV="1">
            <a:off x="48294" y="10803"/>
            <a:ext cx="9988062" cy="6879102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33" name="Forma libre: forma 32">
            <a:extLst>
              <a:ext uri="{FF2B5EF4-FFF2-40B4-BE49-F238E27FC236}">
                <a16:creationId xmlns:a16="http://schemas.microsoft.com/office/drawing/2014/main" id="{1AA9371F-C182-469E-9863-8410B355F094}"/>
              </a:ext>
            </a:extLst>
          </p:cNvPr>
          <p:cNvSpPr/>
          <p:nvPr/>
        </p:nvSpPr>
        <p:spPr>
          <a:xfrm rot="18690078">
            <a:off x="2979915" y="1606493"/>
            <a:ext cx="7433238" cy="8751443"/>
          </a:xfrm>
          <a:custGeom>
            <a:avLst/>
            <a:gdLst>
              <a:gd name="connsiteX0" fmla="*/ 20999 w 7139728"/>
              <a:gd name="connsiteY0" fmla="*/ 0 h 8353509"/>
              <a:gd name="connsiteX1" fmla="*/ 7139728 w 7139728"/>
              <a:gd name="connsiteY1" fmla="*/ 8045891 h 8353509"/>
              <a:gd name="connsiteX2" fmla="*/ 6792044 w 7139728"/>
              <a:gd name="connsiteY2" fmla="*/ 8353509 h 8353509"/>
              <a:gd name="connsiteX3" fmla="*/ 0 w 7139728"/>
              <a:gd name="connsiteY3" fmla="*/ 676851 h 8353509"/>
              <a:gd name="connsiteX4" fmla="*/ 0 w 7139728"/>
              <a:gd name="connsiteY4" fmla="*/ 18579 h 8353509"/>
              <a:gd name="connsiteX5" fmla="*/ 20999 w 7139728"/>
              <a:gd name="connsiteY5" fmla="*/ 0 h 83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9728" h="8353509">
                <a:moveTo>
                  <a:pt x="20999" y="0"/>
                </a:moveTo>
                <a:lnTo>
                  <a:pt x="7139728" y="8045891"/>
                </a:lnTo>
                <a:lnTo>
                  <a:pt x="6792044" y="8353509"/>
                </a:lnTo>
                <a:lnTo>
                  <a:pt x="0" y="676851"/>
                </a:lnTo>
                <a:lnTo>
                  <a:pt x="0" y="18579"/>
                </a:lnTo>
                <a:lnTo>
                  <a:pt x="20999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>
              <a:solidFill>
                <a:srgbClr val="F55653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8549590" y="419054"/>
            <a:ext cx="3704491" cy="2862322"/>
          </a:xfrm>
          <a:prstGeom prst="rect">
            <a:avLst/>
          </a:prstGeom>
          <a:noFill/>
          <a:effectLst>
            <a:outerShdw dist="38100" dir="10800000" algn="r" rotWithShape="0">
              <a:schemeClr val="tx1">
                <a:alpha val="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DO" sz="6000" dirty="0">
                <a:solidFill>
                  <a:schemeClr val="bg1"/>
                </a:solidFill>
              </a:rPr>
              <a:t>2. El revelador revelado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F578E33-694C-420B-8318-3E50A959E45C}"/>
              </a:ext>
            </a:extLst>
          </p:cNvPr>
          <p:cNvSpPr txBox="1"/>
          <p:nvPr/>
        </p:nvSpPr>
        <p:spPr>
          <a:xfrm>
            <a:off x="9397217" y="2025747"/>
            <a:ext cx="22930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DO" sz="4000" dirty="0">
              <a:solidFill>
                <a:schemeClr val="bg1"/>
              </a:solidFill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3CED47F1-99F1-4CB9-8681-707A63C06FC4}"/>
              </a:ext>
            </a:extLst>
          </p:cNvPr>
          <p:cNvSpPr txBox="1"/>
          <p:nvPr/>
        </p:nvSpPr>
        <p:spPr>
          <a:xfrm flipH="1">
            <a:off x="-75261" y="759648"/>
            <a:ext cx="9326881" cy="5170646"/>
          </a:xfrm>
          <a:prstGeom prst="rect">
            <a:avLst/>
          </a:prstGeom>
          <a:noFill/>
          <a:ln>
            <a:noFill/>
          </a:ln>
          <a:effectLst>
            <a:outerShdw blurRad="50800" dist="63500" algn="ctr" rotWithShape="0">
              <a:srgbClr val="000000"/>
            </a:outerShdw>
            <a:reflection blurRad="6350" endPos="0" dist="1016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s-DO" sz="6600" dirty="0">
                <a:solidFill>
                  <a:srgbClr val="820000"/>
                </a:solidFill>
                <a:latin typeface="Britannic Bold" panose="020B0903060703020204" pitchFamily="34" charset="0"/>
              </a:rPr>
              <a:t>Curso bíblico</a:t>
            </a:r>
          </a:p>
          <a:p>
            <a:pPr algn="ctr"/>
            <a:r>
              <a:rPr lang="es-DO" sz="6600" dirty="0">
                <a:solidFill>
                  <a:srgbClr val="820000"/>
                </a:solidFill>
                <a:latin typeface="Britannic Bold" panose="020B0903060703020204" pitchFamily="34" charset="0"/>
              </a:rPr>
              <a:t>Las fascinantes profecías del Apocalipsis</a:t>
            </a:r>
          </a:p>
          <a:p>
            <a:pPr algn="ctr"/>
            <a:endParaRPr lang="es-DO" sz="6600" dirty="0">
              <a:solidFill>
                <a:srgbClr val="820000"/>
              </a:solidFill>
              <a:latin typeface="Britannic Bold" panose="020B0903060703020204" pitchFamily="34" charset="0"/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50EB650B-F446-40E7-85DB-51B951BFDC32}"/>
              </a:ext>
            </a:extLst>
          </p:cNvPr>
          <p:cNvSpPr/>
          <p:nvPr/>
        </p:nvSpPr>
        <p:spPr>
          <a:xfrm rot="18690078">
            <a:off x="2980347" y="1556828"/>
            <a:ext cx="7432373" cy="8752210"/>
          </a:xfrm>
          <a:custGeom>
            <a:avLst/>
            <a:gdLst>
              <a:gd name="connsiteX0" fmla="*/ 20999 w 7139728"/>
              <a:gd name="connsiteY0" fmla="*/ 0 h 8353509"/>
              <a:gd name="connsiteX1" fmla="*/ 7139728 w 7139728"/>
              <a:gd name="connsiteY1" fmla="*/ 8045891 h 8353509"/>
              <a:gd name="connsiteX2" fmla="*/ 6792044 w 7139728"/>
              <a:gd name="connsiteY2" fmla="*/ 8353509 h 8353509"/>
              <a:gd name="connsiteX3" fmla="*/ 0 w 7139728"/>
              <a:gd name="connsiteY3" fmla="*/ 676851 h 8353509"/>
              <a:gd name="connsiteX4" fmla="*/ 0 w 7139728"/>
              <a:gd name="connsiteY4" fmla="*/ 18579 h 8353509"/>
              <a:gd name="connsiteX5" fmla="*/ 20999 w 7139728"/>
              <a:gd name="connsiteY5" fmla="*/ 0 h 835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39728" h="8353509">
                <a:moveTo>
                  <a:pt x="20999" y="0"/>
                </a:moveTo>
                <a:lnTo>
                  <a:pt x="7139728" y="8045891"/>
                </a:lnTo>
                <a:lnTo>
                  <a:pt x="6792044" y="8353509"/>
                </a:lnTo>
                <a:lnTo>
                  <a:pt x="0" y="676851"/>
                </a:lnTo>
                <a:lnTo>
                  <a:pt x="0" y="18579"/>
                </a:lnTo>
                <a:lnTo>
                  <a:pt x="2099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457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0D611ABE-6531-4F98-8AD9-54EA496B33B2}"/>
              </a:ext>
            </a:extLst>
          </p:cNvPr>
          <p:cNvSpPr txBox="1"/>
          <p:nvPr/>
        </p:nvSpPr>
        <p:spPr>
          <a:xfrm flipH="1">
            <a:off x="1970993" y="6309103"/>
            <a:ext cx="7058465" cy="461665"/>
          </a:xfrm>
          <a:prstGeom prst="rect">
            <a:avLst/>
          </a:prstGeom>
          <a:noFill/>
          <a:effectLst>
            <a:outerShdw dist="25400" dir="1800000" algn="tl" rotWithShape="0">
              <a:prstClr val="black"/>
            </a:outerShdw>
            <a:reflection stA="64000" endPos="9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pt-BR" sz="2400" b="1" dirty="0" err="1">
                <a:solidFill>
                  <a:srgbClr val="C00000"/>
                </a:solidFill>
              </a:rPr>
              <a:t>Basado</a:t>
            </a:r>
            <a:r>
              <a:rPr lang="pt-BR" sz="2400" b="1" dirty="0">
                <a:solidFill>
                  <a:srgbClr val="C00000"/>
                </a:solidFill>
              </a:rPr>
              <a:t> </a:t>
            </a:r>
            <a:r>
              <a:rPr lang="pt-BR" sz="2400" b="1" dirty="0" err="1">
                <a:solidFill>
                  <a:srgbClr val="C00000"/>
                </a:solidFill>
              </a:rPr>
              <a:t>en</a:t>
            </a:r>
            <a:r>
              <a:rPr lang="pt-BR" sz="2400" b="1" dirty="0">
                <a:solidFill>
                  <a:srgbClr val="C00000"/>
                </a:solidFill>
              </a:rPr>
              <a:t> libro de Héctor Delgado -- S. Yeury Ferreira</a:t>
            </a: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0196027" y="6432214"/>
            <a:ext cx="193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CristoWeb.com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1876547-4F28-4657-A8B9-C6BB7BCB9C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0"/>
                    </a14:imgEffect>
                    <a14:imgEffect>
                      <a14:brightnessContrast bright="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873" y="3735660"/>
            <a:ext cx="1930329" cy="17292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D201C2A-75C6-43C2-87D3-B18A8345CE79}"/>
              </a:ext>
            </a:extLst>
          </p:cNvPr>
          <p:cNvSpPr txBox="1"/>
          <p:nvPr/>
        </p:nvSpPr>
        <p:spPr>
          <a:xfrm>
            <a:off x="1970993" y="5798087"/>
            <a:ext cx="758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2400" b="1" dirty="0"/>
              <a:t>Iglesia Adventista del Séptimo Día Bella Vista RD</a:t>
            </a:r>
          </a:p>
        </p:txBody>
      </p:sp>
    </p:spTree>
    <p:extLst>
      <p:ext uri="{BB962C8B-B14F-4D97-AF65-F5344CB8AC3E}">
        <p14:creationId xmlns:p14="http://schemas.microsoft.com/office/powerpoint/2010/main" val="31932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927274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89250"/>
            <a:ext cx="3704491" cy="1323439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Nombres y títulos</a:t>
            </a:r>
            <a:endParaRPr lang="es-DO" sz="5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3724024" y="233779"/>
            <a:ext cx="8505287" cy="6369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ea typeface="+mn-ea"/>
                <a:cs typeface="+mn-cs"/>
              </a:rPr>
              <a:t>   El Alfa y la Omega (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ea typeface="+mn-ea"/>
                <a:cs typeface="+mn-cs"/>
              </a:rPr>
              <a:t>1: 8</a:t>
            </a: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ea typeface="+mn-ea"/>
                <a:cs typeface="+mn-cs"/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 El Primero y el Postrero (</a:t>
            </a:r>
            <a:r>
              <a:rPr lang="es-ES" sz="3600" dirty="0">
                <a:solidFill>
                  <a:srgbClr val="002060"/>
                </a:solidFill>
              </a:rPr>
              <a:t>1: 17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que vive (</a:t>
            </a:r>
            <a:r>
              <a:rPr lang="es-ES" sz="3600" dirty="0">
                <a:solidFill>
                  <a:srgbClr val="002060"/>
                </a:solidFill>
              </a:rPr>
              <a:t>1: 18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que tiene las siete estrellas en su diestra </a:t>
            </a:r>
            <a:r>
              <a:rPr lang="es-ES" sz="3000" dirty="0">
                <a:solidFill>
                  <a:srgbClr val="DF6613"/>
                </a:solidFill>
              </a:rPr>
              <a:t>(</a:t>
            </a:r>
            <a:r>
              <a:rPr lang="es-ES" sz="3000" dirty="0">
                <a:solidFill>
                  <a:srgbClr val="002060"/>
                </a:solidFill>
              </a:rPr>
              <a:t>2: 1</a:t>
            </a:r>
            <a:r>
              <a:rPr lang="es-ES" sz="30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que tiene la espada aguda de dos filos (</a:t>
            </a:r>
            <a:r>
              <a:rPr lang="es-ES" sz="3600" dirty="0">
                <a:solidFill>
                  <a:srgbClr val="002060"/>
                </a:solidFill>
              </a:rPr>
              <a:t>2: 12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Hijo de Dios (</a:t>
            </a:r>
            <a:r>
              <a:rPr lang="es-ES" sz="3600" dirty="0">
                <a:solidFill>
                  <a:srgbClr val="002060"/>
                </a:solidFill>
              </a:rPr>
              <a:t>2: 18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Santo y Verdadero (</a:t>
            </a:r>
            <a:r>
              <a:rPr lang="es-ES" sz="3600" dirty="0">
                <a:solidFill>
                  <a:srgbClr val="002060"/>
                </a:solidFill>
              </a:rPr>
              <a:t>3: 7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Amén (</a:t>
            </a:r>
            <a:r>
              <a:rPr lang="es-ES" sz="3600" dirty="0">
                <a:solidFill>
                  <a:srgbClr val="002060"/>
                </a:solidFill>
              </a:rPr>
              <a:t>3: 14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León de la tribu de Judá (</a:t>
            </a:r>
            <a:r>
              <a:rPr lang="es-ES" sz="3600" dirty="0">
                <a:solidFill>
                  <a:srgbClr val="002060"/>
                </a:solidFill>
              </a:rPr>
              <a:t>5: 5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Cordero de Dios (</a:t>
            </a:r>
            <a:r>
              <a:rPr lang="es-ES" sz="3600" dirty="0">
                <a:solidFill>
                  <a:srgbClr val="002060"/>
                </a:solidFill>
              </a:rPr>
              <a:t>5: 6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El Verbo de Dios (</a:t>
            </a:r>
            <a:r>
              <a:rPr lang="es-ES" sz="3600" dirty="0">
                <a:solidFill>
                  <a:srgbClr val="002060"/>
                </a:solidFill>
              </a:rPr>
              <a:t>19: 13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r>
              <a:rPr lang="es-ES" sz="3600" dirty="0">
                <a:solidFill>
                  <a:srgbClr val="DF6613"/>
                </a:solidFill>
              </a:rPr>
              <a:t>Rey de reyes y Señor de señores (</a:t>
            </a:r>
            <a:r>
              <a:rPr lang="es-ES" sz="3600" dirty="0">
                <a:solidFill>
                  <a:srgbClr val="002060"/>
                </a:solidFill>
              </a:rPr>
              <a:t>19: 16</a:t>
            </a:r>
            <a:r>
              <a:rPr lang="es-ES" sz="3600" dirty="0">
                <a:solidFill>
                  <a:srgbClr val="DF6613"/>
                </a:solidFill>
              </a:rPr>
              <a:t>)</a:t>
            </a:r>
          </a:p>
          <a:p>
            <a:pPr marL="0" indent="0">
              <a:buNone/>
              <a:defRPr/>
            </a:pPr>
            <a:endParaRPr kumimoji="0" lang="es-ES" sz="3600" b="0" i="0" u="none" strike="noStrike" kern="1200" cap="none" spc="0" normalizeH="0" baseline="0" noProof="0" dirty="0">
              <a:ln>
                <a:noFill/>
              </a:ln>
              <a:solidFill>
                <a:srgbClr val="0E1B5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2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829429" y="29819"/>
            <a:ext cx="10296938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373699"/>
            <a:ext cx="3704491" cy="2554545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Quiz sobre los nombres y títulos de Jesús</a:t>
            </a:r>
            <a:endParaRPr kumimoji="0" lang="es-DO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094813" y="318337"/>
            <a:ext cx="7376284" cy="61421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  <a:defRPr/>
            </a:pPr>
            <a:r>
              <a:rPr lang="es-ES" sz="4400" dirty="0">
                <a:solidFill>
                  <a:srgbClr val="002060"/>
                </a:solidFill>
                <a:latin typeface="Trebuchet MS" panose="020B0603020202020204"/>
              </a:rPr>
              <a:t>El Alfa y la …….</a:t>
            </a:r>
          </a:p>
          <a:p>
            <a:pPr marL="0" lvl="0" indent="0">
              <a:buNone/>
              <a:defRPr/>
            </a:pPr>
            <a:endParaRPr lang="es-ES" sz="4400" dirty="0">
              <a:solidFill>
                <a:srgbClr val="002060"/>
              </a:solidFill>
              <a:latin typeface="Trebuchet MS" panose="020B0603020202020204"/>
            </a:endParaRPr>
          </a:p>
          <a:p>
            <a:pPr marL="0" lvl="0" indent="0">
              <a:buNone/>
              <a:defRPr/>
            </a:pPr>
            <a:r>
              <a:rPr lang="es-ES" sz="4400" dirty="0">
                <a:solidFill>
                  <a:srgbClr val="002060"/>
                </a:solidFill>
                <a:latin typeface="Trebuchet MS" panose="020B0603020202020204"/>
              </a:rPr>
              <a:t>El Santo y …………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s-ES" sz="4400" dirty="0">
                <a:solidFill>
                  <a:srgbClr val="002060"/>
                </a:solidFill>
                <a:latin typeface="Trebuchet MS" panose="020B0603020202020204"/>
              </a:rPr>
              <a:t>El …………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s-ES" sz="4400" dirty="0">
                <a:solidFill>
                  <a:srgbClr val="002060"/>
                </a:solidFill>
                <a:latin typeface="Trebuchet MS" panose="020B0603020202020204"/>
              </a:rPr>
              <a:t>El ……….. de la tribu de Judá </a:t>
            </a:r>
          </a:p>
          <a:p>
            <a:pPr marL="0" lvl="0" indent="0">
              <a:buNone/>
              <a:defRPr/>
            </a:pPr>
            <a:endParaRPr lang="es-ES" sz="4400" dirty="0">
              <a:solidFill>
                <a:srgbClr val="002060"/>
              </a:solidFill>
              <a:latin typeface="Trebuchet MS" panose="020B0603020202020204"/>
            </a:endParaRPr>
          </a:p>
          <a:p>
            <a:pPr marL="0" lvl="0" indent="0">
              <a:buNone/>
              <a:defRPr/>
            </a:pPr>
            <a:r>
              <a:rPr lang="es-ES" sz="4400" dirty="0">
                <a:solidFill>
                  <a:srgbClr val="002060"/>
                </a:solidFill>
                <a:latin typeface="Trebuchet MS" panose="020B0603020202020204"/>
              </a:rPr>
              <a:t>El ……………………….de Dios 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lvl="0" indent="0">
              <a:buNone/>
              <a:defRPr/>
            </a:pPr>
            <a:r>
              <a:rPr lang="es-ES" sz="4400" dirty="0">
                <a:solidFill>
                  <a:srgbClr val="002060"/>
                </a:solidFill>
              </a:rPr>
              <a:t>El que tiene la espada aguda de</a:t>
            </a:r>
          </a:p>
          <a:p>
            <a:pPr marL="0" lvl="0" indent="0">
              <a:buNone/>
              <a:defRPr/>
            </a:pPr>
            <a:r>
              <a:rPr lang="es-ES" sz="4400" dirty="0">
                <a:solidFill>
                  <a:srgbClr val="002060"/>
                </a:solidFill>
              </a:rPr>
              <a:t> ……………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6216578" y="105174"/>
            <a:ext cx="1459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Omega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6129755" y="1084072"/>
            <a:ext cx="1991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Verdadero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4607807" y="2023425"/>
            <a:ext cx="297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Amén [así sea]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4788690" y="3001160"/>
            <a:ext cx="103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4797231" y="3917868"/>
            <a:ext cx="2841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Cordero/Verbo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AF59DA-B3C6-4C3A-AD19-A20E0945481B}"/>
              </a:ext>
            </a:extLst>
          </p:cNvPr>
          <p:cNvSpPr txBox="1"/>
          <p:nvPr/>
        </p:nvSpPr>
        <p:spPr>
          <a:xfrm>
            <a:off x="4286287" y="5480378"/>
            <a:ext cx="1628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200" dirty="0">
                <a:solidFill>
                  <a:srgbClr val="DF6613"/>
                </a:solidFill>
                <a:latin typeface="Calibri" panose="020F0502020204030204"/>
              </a:rPr>
              <a:t>d</a:t>
            </a: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 filos</a:t>
            </a:r>
          </a:p>
        </p:txBody>
      </p:sp>
    </p:spTree>
    <p:extLst>
      <p:ext uri="{BB962C8B-B14F-4D97-AF65-F5344CB8AC3E}">
        <p14:creationId xmlns:p14="http://schemas.microsoft.com/office/powerpoint/2010/main" val="4169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Jesús como Cordero inmolado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95086"/>
            <a:ext cx="8727233" cy="621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0070C0"/>
                </a:solidFill>
                <a:latin typeface="Calibri" panose="020F0502020204030204"/>
              </a:rPr>
              <a:t>4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¿Qué vio Juan ante el trono de Dios?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Ap. 5: 6</a:t>
            </a:r>
          </a:p>
          <a:p>
            <a:pPr marL="0" lvl="0" indent="0">
              <a:buNone/>
            </a:pPr>
            <a:r>
              <a:rPr kumimoji="0" lang="es-ES" sz="3600" b="1" i="0" u="none" strike="noStrike" kern="120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s-ES" sz="4400" dirty="0">
                <a:solidFill>
                  <a:srgbClr val="002060"/>
                </a:solidFill>
                <a:latin typeface="system-ui"/>
              </a:rPr>
              <a:t>Y miré, y vi que en medio del trono y de los cuatro seres vivientes, y en medio de los ancianos, estaba en pie un               como inmolado, que tenía siete cuernos, y siete ojos, los cuales son los siete espíritus de Dios enviados por toda la tierra.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9ED4F-17CE-4BA9-AFEE-E157B4778309}"/>
              </a:ext>
            </a:extLst>
          </p:cNvPr>
          <p:cNvSpPr txBox="1"/>
          <p:nvPr/>
        </p:nvSpPr>
        <p:spPr>
          <a:xfrm>
            <a:off x="9359306" y="3358996"/>
            <a:ext cx="1735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Cordero</a:t>
            </a:r>
            <a:endParaRPr kumimoji="0" lang="es-DO" sz="36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493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414867" y="1223975"/>
            <a:ext cx="7971310" cy="36144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La imagen del Cordero es la más usada en Apocalipsis para identificar a Jesús.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4800" dirty="0">
              <a:solidFill>
                <a:sysClr val="window" lastClr="FFFFFF"/>
              </a:solidFill>
              <a:latin typeface="Trebuchet MS" panose="020B0603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Aparece 28 veces.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823017" y="3263112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12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Jesús como Cordero inmolado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05961"/>
            <a:ext cx="8727233" cy="621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5. ¿Según el apóstol Pedro, cuándo se decidió sacrificar a Jesús como cordero?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Pedro 1: 19-20</a:t>
            </a:r>
          </a:p>
          <a:p>
            <a:pPr mar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sino con la sangre preciosa de Cristo, como de un cordero sin mancha y sin contaminación, ya destinado desde</a:t>
            </a:r>
          </a:p>
          <a:p>
            <a:pPr mar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           de la                 del mundo, pero manifestado en los postreros tiempos por amor de vosotros,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9ED4F-17CE-4BA9-AFEE-E157B4778309}"/>
              </a:ext>
            </a:extLst>
          </p:cNvPr>
          <p:cNvSpPr txBox="1"/>
          <p:nvPr/>
        </p:nvSpPr>
        <p:spPr>
          <a:xfrm>
            <a:off x="5262104" y="3920207"/>
            <a:ext cx="2149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fundación</a:t>
            </a:r>
            <a:endParaRPr kumimoji="0" lang="es-DO" sz="36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3D7C14E-530F-495F-B969-96F1B94D3C6D}"/>
              </a:ext>
            </a:extLst>
          </p:cNvPr>
          <p:cNvSpPr txBox="1"/>
          <p:nvPr/>
        </p:nvSpPr>
        <p:spPr>
          <a:xfrm>
            <a:off x="2745871" y="3888897"/>
            <a:ext cx="1197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antes</a:t>
            </a:r>
            <a:endParaRPr kumimoji="0" lang="es-DO" sz="36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98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414867" y="1408005"/>
            <a:ext cx="7971310" cy="36144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lvl="0" algn="ctr">
              <a:defRPr/>
            </a:pPr>
            <a:r>
              <a:rPr lang="es-ES" sz="4400" dirty="0">
                <a:solidFill>
                  <a:sysClr val="window" lastClr="FFFFFF"/>
                </a:solidFill>
                <a:latin typeface="Trebuchet MS" panose="020B0603020202020204"/>
              </a:rPr>
              <a:t>Juan reafirma que Jesús fue muerto “desde la creación del mundo” (</a:t>
            </a:r>
            <a:r>
              <a:rPr lang="es-ES" sz="4400" dirty="0" err="1">
                <a:solidFill>
                  <a:sysClr val="window" lastClr="FFFFFF"/>
                </a:solidFill>
                <a:latin typeface="Trebuchet MS" panose="020B0603020202020204"/>
              </a:rPr>
              <a:t>Apoc</a:t>
            </a:r>
            <a:r>
              <a:rPr lang="es-ES" sz="4400" dirty="0">
                <a:solidFill>
                  <a:sysClr val="window" lastClr="FFFFFF"/>
                </a:solidFill>
                <a:latin typeface="Trebuchet MS" panose="020B0603020202020204"/>
              </a:rPr>
              <a:t>. 13: 8, NVI), una clara referencia al cordero sacrificado en el Edén (Gen 3: 21)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823017" y="3263112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Jesús como Cordero inmolado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05961"/>
            <a:ext cx="8727233" cy="621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0070C0"/>
                </a:solidFill>
                <a:latin typeface="Calibri" panose="020F0502020204030204"/>
              </a:rPr>
              <a:t>6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¿Cómo presentó Juan el Bautista al Hijo de Dios?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DF6613"/>
                </a:solidFill>
                <a:latin typeface="Calibri" panose="020F0502020204030204"/>
              </a:rPr>
              <a:t>Juan 1: 29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El siguiente día vio Juan a Jesús que venía a él, y dijo: He aquí el                de Dios, que quita el pecado del mundo.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9ED4F-17CE-4BA9-AFEE-E157B4778309}"/>
              </a:ext>
            </a:extLst>
          </p:cNvPr>
          <p:cNvSpPr txBox="1"/>
          <p:nvPr/>
        </p:nvSpPr>
        <p:spPr>
          <a:xfrm>
            <a:off x="8858014" y="2555234"/>
            <a:ext cx="1721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Cordero</a:t>
            </a:r>
            <a:endParaRPr kumimoji="0" lang="es-DO" sz="36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854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371131" y="1065874"/>
            <a:ext cx="8106281" cy="3959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El símbolo de un 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highlight>
                  <a:srgbClr val="0E1B5A"/>
                </a:highlight>
                <a:uLnTx/>
                <a:uFillTx/>
                <a:latin typeface="Trebuchet MS" panose="020B0603020202020204"/>
                <a:ea typeface="+mj-ea"/>
                <a:cs typeface="+mj-cs"/>
              </a:rPr>
              <a:t>cordero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usado por el Bautista para referirse a Jesús resalta la 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highlight>
                  <a:srgbClr val="0E1B5A"/>
                </a:highlight>
                <a:uLnTx/>
                <a:uFillTx/>
                <a:latin typeface="Trebuchet MS" panose="020B0603020202020204"/>
                <a:ea typeface="+mj-ea"/>
                <a:cs typeface="+mj-cs"/>
              </a:rPr>
              <a:t>inocencia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y 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highlight>
                  <a:srgbClr val="0E1B5A"/>
                </a:highlight>
                <a:uLnTx/>
                <a:uFillTx/>
                <a:latin typeface="Trebuchet MS" panose="020B0603020202020204"/>
                <a:ea typeface="+mj-ea"/>
                <a:cs typeface="+mj-cs"/>
              </a:rPr>
              <a:t>perfección del carácter 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de Cristo y la 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highlight>
                  <a:srgbClr val="0E1B5A"/>
                </a:highlight>
                <a:uLnTx/>
                <a:uFillTx/>
                <a:latin typeface="Trebuchet MS" panose="020B0603020202020204"/>
                <a:ea typeface="+mj-ea"/>
                <a:cs typeface="+mj-cs"/>
              </a:rPr>
              <a:t>naturaleza sustitutiva </a:t>
            </a: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de su sacrificio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823017" y="3263112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38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Jesús como Cordero inmolado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05961"/>
            <a:ext cx="8727233" cy="621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0070C0"/>
                </a:solidFill>
                <a:latin typeface="Calibri" panose="020F0502020204030204"/>
              </a:rPr>
              <a:t>7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¿Según la profecía, cómo sería tratado el Mesías?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Isaías 53: 7</a:t>
            </a:r>
          </a:p>
          <a:p>
            <a:pPr marL="0" lv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Angustiado él, y afligido, no abrió su boca; como                fue llevado al</a:t>
            </a:r>
          </a:p>
          <a:p>
            <a:pPr marL="0" lv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                  ; y como oveja delante de sus trasquiladores, enmudeció, y no abrió su boca.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9ED4F-17CE-4BA9-AFEE-E157B4778309}"/>
              </a:ext>
            </a:extLst>
          </p:cNvPr>
          <p:cNvSpPr txBox="1"/>
          <p:nvPr/>
        </p:nvSpPr>
        <p:spPr>
          <a:xfrm>
            <a:off x="2645678" y="3250212"/>
            <a:ext cx="245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matadero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80B60A-3E2B-4660-805E-872D752ABAE6}"/>
              </a:ext>
            </a:extLst>
          </p:cNvPr>
          <p:cNvSpPr txBox="1"/>
          <p:nvPr/>
        </p:nvSpPr>
        <p:spPr>
          <a:xfrm>
            <a:off x="5341425" y="2480771"/>
            <a:ext cx="1985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>
                <a:solidFill>
                  <a:srgbClr val="DF6613"/>
                </a:solidFill>
                <a:latin typeface="Calibri" panose="020F0502020204030204"/>
              </a:rPr>
              <a:t>c</a:t>
            </a:r>
            <a:r>
              <a:rPr kumimoji="0" lang="es-E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</a:rPr>
              <a:t>ordero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831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Nuestro maravilloso salvador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05961"/>
            <a:ext cx="8727233" cy="621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8a. Gracias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 sacrificio como Cordero, ¿qué hizo Jesús por </a:t>
            </a:r>
            <a:r>
              <a:rPr kumimoji="0" lang="es-E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nosotros?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Ap. 1: 5</a:t>
            </a:r>
          </a:p>
          <a:p>
            <a:pPr marL="0" lv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y de Jesucristo el testigo fiel, el primogénito de los muertos, y el soberano de los reyes de la tierra. Al que nos amó, y nos          de nuestros</a:t>
            </a:r>
          </a:p>
          <a:p>
            <a:pPr marL="0" lv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                con su sangre,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9ED4F-17CE-4BA9-AFEE-E157B4778309}"/>
              </a:ext>
            </a:extLst>
          </p:cNvPr>
          <p:cNvSpPr txBox="1"/>
          <p:nvPr/>
        </p:nvSpPr>
        <p:spPr>
          <a:xfrm>
            <a:off x="2600473" y="4468968"/>
            <a:ext cx="245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pecados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80B60A-3E2B-4660-805E-872D752ABAE6}"/>
              </a:ext>
            </a:extLst>
          </p:cNvPr>
          <p:cNvSpPr txBox="1"/>
          <p:nvPr/>
        </p:nvSpPr>
        <p:spPr>
          <a:xfrm>
            <a:off x="7125247" y="3718512"/>
            <a:ext cx="1350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>
                <a:solidFill>
                  <a:srgbClr val="DF6613"/>
                </a:solidFill>
                <a:latin typeface="Calibri" panose="020F0502020204030204"/>
              </a:rPr>
              <a:t>lavó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1318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759582" y="-22966"/>
            <a:ext cx="10264725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  <a:effectLst/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flipH="1">
            <a:off x="-92664" y="234371"/>
            <a:ext cx="3704491" cy="2554545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000" dirty="0">
                <a:solidFill>
                  <a:schemeClr val="bg1"/>
                </a:solidFill>
                <a:latin typeface="Bahnschrift SemiBold" panose="020B0502040204020203" pitchFamily="34" charset="0"/>
              </a:rPr>
              <a:t>Introducción: Protagonistas del libro de apocalipsis</a:t>
            </a:r>
            <a:endParaRPr lang="es-DO" sz="4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9" name="Triángulo rectángulo 8">
            <a:extLst>
              <a:ext uri="{FF2B5EF4-FFF2-40B4-BE49-F238E27FC236}">
                <a16:creationId xmlns:a16="http://schemas.microsoft.com/office/drawing/2014/main" id="{D191B8F3-F3FD-48E0-B5F5-86492DB5B60F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anja diagonal 10">
            <a:extLst>
              <a:ext uri="{FF2B5EF4-FFF2-40B4-BE49-F238E27FC236}">
                <a16:creationId xmlns:a16="http://schemas.microsoft.com/office/drawing/2014/main" id="{FEE4F09F-1B24-4FD2-BF15-B0FB42636803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4CD9AEF-713B-4EE9-A986-0042EEE721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2" y="4315305"/>
            <a:ext cx="1891169" cy="1699820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3CED47F1-99F1-4CB9-8681-707A63C06FC4}"/>
              </a:ext>
            </a:extLst>
          </p:cNvPr>
          <p:cNvSpPr txBox="1"/>
          <p:nvPr/>
        </p:nvSpPr>
        <p:spPr>
          <a:xfrm flipH="1">
            <a:off x="4051494" y="640900"/>
            <a:ext cx="7910439" cy="4524315"/>
          </a:xfrm>
          <a:prstGeom prst="rect">
            <a:avLst/>
          </a:prstGeom>
          <a:noFill/>
          <a:ln>
            <a:noFill/>
          </a:ln>
          <a:effectLst>
            <a:reflection blurRad="6350" endPos="0" dist="101600" dir="5400000" sy="-100000" algn="bl" rotWithShape="0"/>
          </a:effectLst>
          <a:scene3d>
            <a:camera prst="orthographicFront"/>
            <a:lightRig rig="threePt" dir="t"/>
          </a:scene3d>
          <a:sp3d prstMaterial="metal">
            <a:bevelT w="184150" h="133350" prst="convex"/>
            <a:bevelB w="139700" prst="cross"/>
          </a:sp3d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sz="4800" b="1" dirty="0">
                <a:solidFill>
                  <a:srgbClr val="002060"/>
                </a:solidFill>
                <a:latin typeface="Bahnschrift Light SemiCondensed" panose="020B0502040204020203" pitchFamily="34" charset="0"/>
              </a:rPr>
              <a:t>Jesús, el Hijo de Dios, el corazón de todo el libro de Apocalipsis.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4800" b="1" dirty="0">
                <a:solidFill>
                  <a:srgbClr val="DF6613"/>
                </a:solidFill>
                <a:latin typeface="Bahnschrift Light SemiCondensed" panose="020B0502040204020203" pitchFamily="34" charset="0"/>
              </a:rPr>
              <a:t>El pueblo remanente, leal a los mandamientos a pesar de los ataques del dragón.</a:t>
            </a:r>
          </a:p>
        </p:txBody>
      </p:sp>
    </p:spTree>
    <p:extLst>
      <p:ext uri="{BB962C8B-B14F-4D97-AF65-F5344CB8AC3E}">
        <p14:creationId xmlns:p14="http://schemas.microsoft.com/office/powerpoint/2010/main" val="358588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Nuestro maravilloso salvador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05961"/>
            <a:ext cx="9241521" cy="6218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8b. Gracias </a:t>
            </a:r>
            <a:r>
              <a:rPr kumimoji="0" lang="es-ES" sz="3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su sacrificio como Cordero, </a:t>
            </a:r>
            <a:r>
              <a:rPr kumimoji="0" lang="es-ES" sz="3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¿ </a:t>
            </a:r>
            <a:r>
              <a:rPr kumimoji="0" lang="es-ES" sz="3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qué está haciendo actualmente?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4: 15-16</a:t>
            </a:r>
          </a:p>
          <a:p>
            <a:pPr marL="0" lv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Porque no tenemos un sumo                    que no pueda compadecerse de nuestras debilidades, sino uno que fue tentado en todo según nuestra semejanza, pero sin pecado.                              , pues, confiadamente al trono de la gracia, para alcanzar misericordia y hallar gracia para el oportuno socorro.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9ED4F-17CE-4BA9-AFEE-E157B4778309}"/>
              </a:ext>
            </a:extLst>
          </p:cNvPr>
          <p:cNvSpPr txBox="1"/>
          <p:nvPr/>
        </p:nvSpPr>
        <p:spPr>
          <a:xfrm>
            <a:off x="4282871" y="3593719"/>
            <a:ext cx="37368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Acerquémonos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80B60A-3E2B-4660-805E-872D752ABAE6}"/>
              </a:ext>
            </a:extLst>
          </p:cNvPr>
          <p:cNvSpPr txBox="1"/>
          <p:nvPr/>
        </p:nvSpPr>
        <p:spPr>
          <a:xfrm>
            <a:off x="8846974" y="1602622"/>
            <a:ext cx="2455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>
                <a:solidFill>
                  <a:srgbClr val="DF6613"/>
                </a:solidFill>
                <a:latin typeface="Calibri" panose="020F0502020204030204"/>
              </a:rPr>
              <a:t>sacerdote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854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842871" y="5171"/>
            <a:ext cx="10296938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DO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927697"/>
            <a:ext cx="3704491" cy="1446550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Un gran sumo sacerdote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hnschrift SemiBold" panose="020B0502040204020203" pitchFamily="34" charset="0"/>
              <a:ea typeface="+mn-ea"/>
              <a:cs typeface="+mn-cs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5C74AD3-92C3-4E77-B90F-98CBB7B568E8}"/>
              </a:ext>
            </a:extLst>
          </p:cNvPr>
          <p:cNvSpPr txBox="1"/>
          <p:nvPr/>
        </p:nvSpPr>
        <p:spPr>
          <a:xfrm>
            <a:off x="3990988" y="265976"/>
            <a:ext cx="777028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000" dirty="0">
                <a:solidFill>
                  <a:srgbClr val="002060"/>
                </a:solidFill>
              </a:rPr>
              <a:t>Jesús es un gran dirigente para aquellos que quieren entrar en el reposo de Dios.  Cumple dos grandes requisitos: ya ha entrado al santuario celestial (</a:t>
            </a:r>
            <a:r>
              <a:rPr lang="es-DO" sz="4000" dirty="0" err="1">
                <a:solidFill>
                  <a:srgbClr val="DF6613"/>
                </a:solidFill>
              </a:rPr>
              <a:t>Heb</a:t>
            </a:r>
            <a:r>
              <a:rPr lang="es-DO" sz="4000" dirty="0">
                <a:solidFill>
                  <a:srgbClr val="DF6613"/>
                </a:solidFill>
              </a:rPr>
              <a:t>. 9: 24</a:t>
            </a:r>
            <a:r>
              <a:rPr lang="es-DO" sz="4000" dirty="0">
                <a:solidFill>
                  <a:srgbClr val="002060"/>
                </a:solidFill>
              </a:rPr>
              <a:t>) que es el lugar de reposo de Dios (</a:t>
            </a:r>
            <a:r>
              <a:rPr lang="es-DO" sz="4000" dirty="0">
                <a:solidFill>
                  <a:srgbClr val="DF6613"/>
                </a:solidFill>
              </a:rPr>
              <a:t>2 Cr. 6: 41</a:t>
            </a:r>
            <a:r>
              <a:rPr lang="es-DO" sz="4000" dirty="0">
                <a:solidFill>
                  <a:srgbClr val="002060"/>
                </a:solidFill>
              </a:rPr>
              <a:t>) y fue “tentado en todo según nuestra semejanza”, pero no pecó (</a:t>
            </a:r>
            <a:r>
              <a:rPr lang="es-DO" sz="4000" dirty="0" err="1">
                <a:solidFill>
                  <a:srgbClr val="DF6613"/>
                </a:solidFill>
              </a:rPr>
              <a:t>Heb</a:t>
            </a:r>
            <a:r>
              <a:rPr lang="es-DO" sz="4000" dirty="0">
                <a:solidFill>
                  <a:srgbClr val="DF6613"/>
                </a:solidFill>
              </a:rPr>
              <a:t>. 4: 15</a:t>
            </a:r>
            <a:r>
              <a:rPr lang="es-DO" sz="4000" dirty="0">
                <a:solidFill>
                  <a:srgbClr val="002060"/>
                </a:solidFill>
              </a:rPr>
              <a:t>).</a:t>
            </a:r>
          </a:p>
          <a:p>
            <a:r>
              <a:rPr lang="es-DO" sz="4000" i="1" dirty="0">
                <a:solidFill>
                  <a:srgbClr val="00B0F0"/>
                </a:solidFill>
              </a:rPr>
              <a:t>Biblia de estudio de Andrews.</a:t>
            </a:r>
          </a:p>
        </p:txBody>
      </p:sp>
    </p:spTree>
    <p:extLst>
      <p:ext uri="{BB962C8B-B14F-4D97-AF65-F5344CB8AC3E}">
        <p14:creationId xmlns:p14="http://schemas.microsoft.com/office/powerpoint/2010/main" val="355457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371131" y="1065874"/>
            <a:ext cx="8106281" cy="39598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En el Santuario Celestial es donde Cristo hace todo lo que realiza por nosotros “hoy”; es desde allí donde viene su poder restaurador y transformador.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823017" y="3263112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Considera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6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Nuestro maravilloso salvador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05960"/>
            <a:ext cx="9241521" cy="662418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4100" b="1" dirty="0">
                <a:solidFill>
                  <a:srgbClr val="0070C0"/>
                </a:solidFill>
                <a:latin typeface="Calibri" panose="020F0502020204030204"/>
              </a:rPr>
              <a:t>9</a:t>
            </a:r>
            <a:r>
              <a:rPr kumimoji="0" lang="es-ES" sz="41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</a:rPr>
              <a:t>. ¿Por medio de qué ha obrado Dios la redención [rescate, liberación o compra mediante pago]?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Ap. 5: 9</a:t>
            </a:r>
          </a:p>
          <a:p>
            <a:pPr marL="0" lvl="0" indent="0">
              <a:buNone/>
            </a:pPr>
            <a:r>
              <a:rPr lang="es-ES" sz="4100" dirty="0">
                <a:solidFill>
                  <a:srgbClr val="DF6613"/>
                </a:solidFill>
              </a:rPr>
              <a:t>RVR1960</a:t>
            </a:r>
          </a:p>
          <a:p>
            <a:pPr marL="0" lvl="0" indent="0">
              <a:buNone/>
            </a:pPr>
            <a:r>
              <a:rPr lang="es-ES" sz="4600" dirty="0">
                <a:solidFill>
                  <a:srgbClr val="002060"/>
                </a:solidFill>
              </a:rPr>
              <a:t>y cantaban un nuevo cántico, diciendo: Digno eres de tomar el libro y de abrir sus sellos; porque tú fuiste inmolado, y con tu                nos has </a:t>
            </a:r>
            <a:r>
              <a:rPr lang="es-ES" sz="4600" dirty="0">
                <a:solidFill>
                  <a:srgbClr val="FF0000"/>
                </a:solidFill>
              </a:rPr>
              <a:t>redimido</a:t>
            </a:r>
            <a:r>
              <a:rPr lang="es-ES" sz="4600" dirty="0">
                <a:solidFill>
                  <a:srgbClr val="002060"/>
                </a:solidFill>
              </a:rPr>
              <a:t> para Dios, de todo linaje y lengua y pueblo y nación;</a:t>
            </a:r>
          </a:p>
          <a:p>
            <a:pPr marL="0" lvl="0" indent="0">
              <a:buNone/>
            </a:pPr>
            <a:r>
              <a:rPr lang="es-ES" sz="4100" dirty="0">
                <a:solidFill>
                  <a:srgbClr val="DF6613"/>
                </a:solidFill>
              </a:rPr>
              <a:t>RVR1977</a:t>
            </a:r>
          </a:p>
          <a:p>
            <a:pPr marL="0" lvl="0" indent="0">
              <a:buNone/>
            </a:pPr>
            <a:r>
              <a:rPr lang="es-ES" sz="4600" dirty="0">
                <a:solidFill>
                  <a:srgbClr val="002060"/>
                </a:solidFill>
              </a:rPr>
              <a:t>y cantaban un cántico nuevo, diciendo: Digno eres de tomar el libro y de abrir sus sellos; porque fuiste inmolado, y con tu                 nos </a:t>
            </a:r>
            <a:r>
              <a:rPr lang="es-ES" sz="4600" dirty="0">
                <a:solidFill>
                  <a:srgbClr val="FF0000"/>
                </a:solidFill>
              </a:rPr>
              <a:t>compraste</a:t>
            </a:r>
            <a:r>
              <a:rPr lang="es-ES" sz="4600" dirty="0">
                <a:solidFill>
                  <a:srgbClr val="002060"/>
                </a:solidFill>
              </a:rPr>
              <a:t> para Dios, de todo linaje, lengua, pueblo y nación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80B60A-3E2B-4660-805E-872D752ABAE6}"/>
              </a:ext>
            </a:extLst>
          </p:cNvPr>
          <p:cNvSpPr txBox="1"/>
          <p:nvPr/>
        </p:nvSpPr>
        <p:spPr>
          <a:xfrm>
            <a:off x="8849785" y="5038953"/>
            <a:ext cx="156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rgbClr val="DF6613"/>
                </a:solidFill>
                <a:latin typeface="Calibri" panose="020F0502020204030204"/>
              </a:rPr>
              <a:t>sangre</a:t>
            </a:r>
            <a:endParaRPr kumimoji="0" lang="es-DO" sz="36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E5E94F3-A79E-4720-ADC0-D87A79A75268}"/>
              </a:ext>
            </a:extLst>
          </p:cNvPr>
          <p:cNvSpPr txBox="1"/>
          <p:nvPr/>
        </p:nvSpPr>
        <p:spPr>
          <a:xfrm>
            <a:off x="9322011" y="2511646"/>
            <a:ext cx="164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>
                <a:solidFill>
                  <a:srgbClr val="DF6613"/>
                </a:solidFill>
                <a:latin typeface="Calibri" panose="020F0502020204030204"/>
              </a:rPr>
              <a:t>sangre</a:t>
            </a:r>
            <a:endParaRPr kumimoji="0" lang="es-DO" sz="36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308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  <a:endParaRPr kumimoji="0" lang="es-DO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59371" y="802403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ritannic Bold" panose="020B0903060703020204" pitchFamily="34" charset="0"/>
                <a:ea typeface="+mn-ea"/>
                <a:cs typeface="+mn-cs"/>
              </a:rPr>
              <a:t>Nuestro maravilloso salvador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05961"/>
            <a:ext cx="9241521" cy="621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10. ¿Qué promete Jesús a todos aquellos que lo aceptan como Salvador?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Ap. </a:t>
            </a:r>
            <a:r>
              <a:rPr lang="es-ES" sz="3600" b="1" dirty="0">
                <a:solidFill>
                  <a:srgbClr val="DF6613"/>
                </a:solidFill>
                <a:latin typeface="Calibri" panose="020F0502020204030204"/>
              </a:rPr>
              <a:t>3: 20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lvl="0" indent="0">
              <a:buNone/>
            </a:pPr>
            <a:r>
              <a:rPr lang="es-ES" sz="4600" dirty="0">
                <a:solidFill>
                  <a:srgbClr val="002060"/>
                </a:solidFill>
              </a:rPr>
              <a:t>He aquí, yo estoy a la puerta y llamo; si alguno oye mi voz y abre la puerta,</a:t>
            </a:r>
          </a:p>
          <a:p>
            <a:pPr marL="0" lvl="0" indent="0">
              <a:buNone/>
            </a:pPr>
            <a:r>
              <a:rPr lang="es-ES" sz="4600" dirty="0">
                <a:solidFill>
                  <a:srgbClr val="002060"/>
                </a:solidFill>
              </a:rPr>
              <a:t>                a él, y                 con él, y él conmigo.</a:t>
            </a:r>
            <a:endParaRPr kumimoji="0" lang="es-ES" sz="4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180B60A-3E2B-4660-805E-872D752ABAE6}"/>
              </a:ext>
            </a:extLst>
          </p:cNvPr>
          <p:cNvSpPr txBox="1"/>
          <p:nvPr/>
        </p:nvSpPr>
        <p:spPr>
          <a:xfrm>
            <a:off x="6361952" y="3312631"/>
            <a:ext cx="18877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>
                <a:solidFill>
                  <a:srgbClr val="DF6613"/>
                </a:solidFill>
                <a:latin typeface="Calibri" panose="020F0502020204030204"/>
              </a:rPr>
              <a:t>cenaré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E5E94F3-A79E-4720-ADC0-D87A79A75268}"/>
              </a:ext>
            </a:extLst>
          </p:cNvPr>
          <p:cNvSpPr txBox="1"/>
          <p:nvPr/>
        </p:nvSpPr>
        <p:spPr>
          <a:xfrm>
            <a:off x="2672132" y="3312631"/>
            <a:ext cx="19528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dirty="0">
                <a:solidFill>
                  <a:srgbClr val="DF6613"/>
                </a:solidFill>
                <a:latin typeface="Calibri" panose="020F0502020204030204"/>
              </a:rPr>
              <a:t>entraré</a:t>
            </a:r>
            <a:endParaRPr kumimoji="0" lang="es-DO" sz="44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0130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468712" y="968897"/>
            <a:ext cx="8239979" cy="45884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rebuchet MS" panose="020B0603020202020204"/>
              <a:ea typeface="+mj-ea"/>
              <a:cs typeface="+mj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823017" y="3263112"/>
            <a:ext cx="31614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APLICA A TU 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</a:rPr>
              <a:t>VIDA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E99DC1B9-66BA-437F-8D3F-1BCEAE27B86E}"/>
              </a:ext>
            </a:extLst>
          </p:cNvPr>
          <p:cNvSpPr txBox="1">
            <a:spLocks/>
          </p:cNvSpPr>
          <p:nvPr/>
        </p:nvSpPr>
        <p:spPr>
          <a:xfrm>
            <a:off x="468712" y="1425633"/>
            <a:ext cx="8106281" cy="29451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En Apocalipsis, Jesús nos invita a abrir la puerta de nuestro corazón a fin de que Él pueda conquistarlo con su amor.</a:t>
            </a:r>
          </a:p>
        </p:txBody>
      </p:sp>
    </p:spTree>
    <p:extLst>
      <p:ext uri="{BB962C8B-B14F-4D97-AF65-F5344CB8AC3E}">
        <p14:creationId xmlns:p14="http://schemas.microsoft.com/office/powerpoint/2010/main" val="164893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306948" y="6626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ritannic Bold" panose="020B0903060703020204" pitchFamily="34" charset="0"/>
              </a:rPr>
              <a:t>La estrella del Apocalipsis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295BACD-FA2E-4AC8-AFD8-212BE8F873F6}"/>
              </a:ext>
            </a:extLst>
          </p:cNvPr>
          <p:cNvSpPr txBox="1"/>
          <p:nvPr/>
        </p:nvSpPr>
        <p:spPr>
          <a:xfrm>
            <a:off x="2925086" y="623129"/>
            <a:ext cx="8483446" cy="5655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3600" b="1" dirty="0">
                <a:solidFill>
                  <a:srgbClr val="0070C0"/>
                </a:solidFill>
              </a:rPr>
              <a:t>1. ¿Según lo escrito por Juan, ¿qué es el Apocalipsis?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defRPr/>
            </a:pPr>
            <a:r>
              <a:rPr lang="es-ES" sz="3600" b="1" dirty="0">
                <a:solidFill>
                  <a:srgbClr val="DF6613"/>
                </a:solidFill>
              </a:rPr>
              <a:t>Ap. 1: 1</a:t>
            </a:r>
          </a:p>
          <a:p>
            <a:pPr lvl="0">
              <a:defRPr/>
            </a:pPr>
            <a:r>
              <a:rPr lang="es-ES" sz="4400" dirty="0">
                <a:solidFill>
                  <a:srgbClr val="002060"/>
                </a:solidFill>
              </a:rPr>
              <a:t>La                      de Jesucristo, que Dios le dio, para manifestar a sus siervos las cosas que deben suceder pronto; y la declaró enviándola por medio de su ángel a su siervo Juan</a:t>
            </a:r>
            <a:endParaRPr lang="es-ES" sz="4400" dirty="0">
              <a:solidFill>
                <a:srgbClr val="DF6613"/>
              </a:solidFill>
            </a:endParaRPr>
          </a:p>
          <a:p>
            <a:endParaRPr lang="es-DO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FC91CC6-5F29-4516-BF7E-4C4896003380}"/>
              </a:ext>
            </a:extLst>
          </p:cNvPr>
          <p:cNvSpPr txBox="1"/>
          <p:nvPr/>
        </p:nvSpPr>
        <p:spPr>
          <a:xfrm>
            <a:off x="3586903" y="2225870"/>
            <a:ext cx="26283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4400" dirty="0">
                <a:solidFill>
                  <a:srgbClr val="DF6613"/>
                </a:solidFill>
              </a:rPr>
              <a:t>revelación</a:t>
            </a:r>
          </a:p>
        </p:txBody>
      </p:sp>
    </p:spTree>
    <p:extLst>
      <p:ext uri="{BB962C8B-B14F-4D97-AF65-F5344CB8AC3E}">
        <p14:creationId xmlns:p14="http://schemas.microsoft.com/office/powerpoint/2010/main" val="309389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549371" y="1073426"/>
            <a:ext cx="7688908" cy="43035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1000"/>
              </a:spcBef>
              <a:defRPr/>
            </a:pPr>
            <a:r>
              <a:rPr lang="es-ES" sz="4000" dirty="0">
                <a:solidFill>
                  <a:schemeClr val="bg1"/>
                </a:solidFill>
                <a:highlight>
                  <a:srgbClr val="0E1B5A"/>
                </a:highlight>
                <a:latin typeface="Trebuchet MS" panose="020B0603020202020204"/>
              </a:rPr>
              <a:t>El Apocalipsis es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4000" dirty="0">
                <a:solidFill>
                  <a:schemeClr val="bg1"/>
                </a:solidFill>
                <a:latin typeface="Trebuchet MS" panose="020B0603020202020204"/>
              </a:rPr>
              <a:t>La revelación de Dios Padre por medio de su Hijo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4000" dirty="0">
                <a:solidFill>
                  <a:schemeClr val="bg1"/>
                </a:solidFill>
                <a:highlight>
                  <a:srgbClr val="0E1B5A"/>
                </a:highlight>
                <a:latin typeface="Trebuchet MS" panose="020B0603020202020204"/>
              </a:rPr>
              <a:t>Objetivo del libro</a:t>
            </a:r>
          </a:p>
          <a:p>
            <a:pPr lvl="0" algn="l">
              <a:spcBef>
                <a:spcPts val="1000"/>
              </a:spcBef>
              <a:defRPr/>
            </a:pPr>
            <a:r>
              <a:rPr lang="es-ES" sz="4000" dirty="0">
                <a:solidFill>
                  <a:schemeClr val="bg1"/>
                </a:solidFill>
                <a:latin typeface="Trebuchet MS" panose="020B0603020202020204"/>
              </a:rPr>
              <a:t>Comunicar el propósito eterno de Dios para el final de los tiempos.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823017" y="3263112"/>
            <a:ext cx="2529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Recuerda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4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125035" y="0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ritannic Bold" panose="020B0903060703020204" pitchFamily="34" charset="0"/>
              </a:rPr>
              <a:t>La estrella del Apocalipsis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794900" y="197039"/>
            <a:ext cx="8867013" cy="651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2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. ¿Cómo describe el apocalipsis a Jesús?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200" b="1" dirty="0">
                <a:solidFill>
                  <a:srgbClr val="DF6613"/>
                </a:solidFill>
                <a:latin typeface="Perpetua" panose="02020502060401020303" pitchFamily="18" charset="0"/>
              </a:rPr>
              <a:t>A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Perpetua" panose="02020502060401020303" pitchFamily="18" charset="0"/>
              </a:rPr>
              <a:t>p.</a:t>
            </a:r>
            <a:r>
              <a:rPr kumimoji="0" lang="es-ES" sz="3200" b="1" i="0" u="none" strike="noStrike" kern="1200" cap="none" spc="0" normalizeH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Perpetua" panose="02020502060401020303" pitchFamily="18" charset="0"/>
              </a:rPr>
              <a:t> 1: 13-18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Perpetua" panose="02020502060401020303" pitchFamily="18" charset="0"/>
            </a:endParaRPr>
          </a:p>
          <a:p>
            <a:pPr marL="0" indent="0">
              <a:buNone/>
            </a:pPr>
            <a:r>
              <a:rPr lang="es-ES" sz="3600" b="1" baseline="30000" dirty="0">
                <a:solidFill>
                  <a:srgbClr val="002060"/>
                </a:solidFill>
              </a:rPr>
              <a:t>13 </a:t>
            </a:r>
            <a:r>
              <a:rPr lang="es-ES" sz="3600" dirty="0">
                <a:solidFill>
                  <a:srgbClr val="002060"/>
                </a:solidFill>
              </a:rPr>
              <a:t>y en medio de los siete candeleros, a uno semejante al Hijo del Hombre, vestido de una </a:t>
            </a:r>
            <a:r>
              <a:rPr lang="es-ES" sz="3600" dirty="0">
                <a:solidFill>
                  <a:srgbClr val="DF6613"/>
                </a:solidFill>
              </a:rPr>
              <a:t>ropa que llegaba hasta los pies</a:t>
            </a:r>
            <a:r>
              <a:rPr lang="es-ES" sz="3600" dirty="0">
                <a:solidFill>
                  <a:srgbClr val="002060"/>
                </a:solidFill>
              </a:rPr>
              <a:t>, y ceñido por el pecho con un cinto de oro.</a:t>
            </a:r>
          </a:p>
          <a:p>
            <a:pPr marL="0" indent="0">
              <a:buNone/>
            </a:pPr>
            <a:r>
              <a:rPr lang="es-ES" sz="3600" b="1" baseline="30000" dirty="0">
                <a:solidFill>
                  <a:srgbClr val="002060"/>
                </a:solidFill>
              </a:rPr>
              <a:t>14 </a:t>
            </a:r>
            <a:r>
              <a:rPr lang="es-ES" sz="3600" dirty="0">
                <a:solidFill>
                  <a:srgbClr val="002060"/>
                </a:solidFill>
              </a:rPr>
              <a:t>Su cabeza y </a:t>
            </a:r>
            <a:r>
              <a:rPr lang="es-ES" sz="3600" dirty="0">
                <a:solidFill>
                  <a:srgbClr val="DF6613"/>
                </a:solidFill>
              </a:rPr>
              <a:t>sus cabellos eran blancos </a:t>
            </a:r>
            <a:r>
              <a:rPr lang="es-ES" sz="3600" dirty="0">
                <a:solidFill>
                  <a:srgbClr val="002060"/>
                </a:solidFill>
              </a:rPr>
              <a:t>como blanca lana, como nieve; </a:t>
            </a:r>
            <a:r>
              <a:rPr lang="es-ES" sz="3600" dirty="0">
                <a:solidFill>
                  <a:srgbClr val="DF6613"/>
                </a:solidFill>
              </a:rPr>
              <a:t>sus ojos como llama de fuego</a:t>
            </a:r>
            <a:r>
              <a:rPr lang="es-ES" sz="3600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es-ES" sz="3600" b="1" baseline="30000" dirty="0">
                <a:solidFill>
                  <a:srgbClr val="002060"/>
                </a:solidFill>
              </a:rPr>
              <a:t>15 </a:t>
            </a:r>
            <a:r>
              <a:rPr lang="es-ES" sz="3600" dirty="0">
                <a:solidFill>
                  <a:srgbClr val="002060"/>
                </a:solidFill>
              </a:rPr>
              <a:t>y sus </a:t>
            </a:r>
            <a:r>
              <a:rPr lang="es-ES" sz="3600" dirty="0">
                <a:solidFill>
                  <a:srgbClr val="DF6613"/>
                </a:solidFill>
              </a:rPr>
              <a:t>pies semejantes al bronce </a:t>
            </a:r>
            <a:r>
              <a:rPr lang="es-ES" sz="3600" dirty="0">
                <a:solidFill>
                  <a:srgbClr val="002060"/>
                </a:solidFill>
              </a:rPr>
              <a:t>bruñido [reluciente], refulgente como en un horno; y </a:t>
            </a:r>
            <a:r>
              <a:rPr lang="es-ES" sz="3600" dirty="0">
                <a:solidFill>
                  <a:srgbClr val="DF6613"/>
                </a:solidFill>
              </a:rPr>
              <a:t>su voz como estruendo de muchas aguas</a:t>
            </a:r>
            <a:r>
              <a:rPr lang="es-ES" sz="3600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516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125035" y="0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ritannic Bold" panose="020B0903060703020204" pitchFamily="34" charset="0"/>
              </a:rPr>
              <a:t>La estrella del Apocalipsis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95086"/>
            <a:ext cx="8727233" cy="62187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0070C0"/>
                </a:solidFill>
                <a:latin typeface="Bahnschrift Light SemiCondensed" panose="020B0502040204020203" pitchFamily="34" charset="0"/>
              </a:rPr>
              <a:t>2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ahnschrift Light SemiCondensed" panose="020B0502040204020203" pitchFamily="34" charset="0"/>
              </a:rPr>
              <a:t>. ¿Cómo describe el apocalipsis a Jesús?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2800" b="1" dirty="0">
                <a:solidFill>
                  <a:srgbClr val="DF6613"/>
                </a:solidFill>
                <a:latin typeface="Perpetua" panose="02020502060401020303" pitchFamily="18" charset="0"/>
              </a:rPr>
              <a:t>A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Perpetua" panose="02020502060401020303" pitchFamily="18" charset="0"/>
              </a:rPr>
              <a:t>p.</a:t>
            </a:r>
            <a:r>
              <a:rPr kumimoji="0" lang="es-ES" sz="2800" b="1" i="0" u="none" strike="noStrike" kern="1200" cap="none" spc="0" normalizeH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  <a:latin typeface="Perpetua" panose="02020502060401020303" pitchFamily="18" charset="0"/>
              </a:rPr>
              <a:t> 1: 13-18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Perpetua" panose="02020502060401020303" pitchFamily="18" charset="0"/>
            </a:endParaRPr>
          </a:p>
          <a:p>
            <a:pPr marL="0" indent="0">
              <a:buNone/>
            </a:pPr>
            <a:r>
              <a:rPr lang="es-ES" sz="3600" b="1" baseline="30000" dirty="0">
                <a:solidFill>
                  <a:srgbClr val="002060"/>
                </a:solidFill>
              </a:rPr>
              <a:t>16 </a:t>
            </a:r>
            <a:r>
              <a:rPr lang="es-ES" sz="3600" dirty="0">
                <a:solidFill>
                  <a:srgbClr val="002060"/>
                </a:solidFill>
              </a:rPr>
              <a:t>Tenía en su diestra siete estrellas; de su boca salía una espada aguda de dos filos; y su </a:t>
            </a:r>
            <a:r>
              <a:rPr lang="es-ES" sz="3600" dirty="0">
                <a:solidFill>
                  <a:srgbClr val="DF6613"/>
                </a:solidFill>
              </a:rPr>
              <a:t>rostro era como el sol cuando resplandece en su fuerza</a:t>
            </a:r>
            <a:r>
              <a:rPr lang="es-ES" sz="3600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es-ES" sz="3600" b="1" baseline="30000" dirty="0">
                <a:solidFill>
                  <a:srgbClr val="002060"/>
                </a:solidFill>
              </a:rPr>
              <a:t>17 </a:t>
            </a:r>
            <a:r>
              <a:rPr lang="es-ES" sz="3600" dirty="0">
                <a:solidFill>
                  <a:srgbClr val="002060"/>
                </a:solidFill>
              </a:rPr>
              <a:t>Cuando le vi, caí como muerto a sus pies. Y él puso su diestra sobre mí, diciéndome: No temas; yo soy el primero y el último;</a:t>
            </a:r>
          </a:p>
          <a:p>
            <a:pPr marL="0" indent="0">
              <a:buNone/>
            </a:pPr>
            <a:r>
              <a:rPr lang="es-ES" sz="3600" b="1" baseline="30000" dirty="0">
                <a:solidFill>
                  <a:srgbClr val="002060"/>
                </a:solidFill>
              </a:rPr>
              <a:t>18 </a:t>
            </a:r>
            <a:r>
              <a:rPr lang="es-ES" sz="3600" dirty="0">
                <a:solidFill>
                  <a:srgbClr val="002060"/>
                </a:solidFill>
              </a:rPr>
              <a:t>y el que vivo, y estuve muerto; mas he aquí que vivo por los siglos de los siglos, amén. Y tengo las llaves de la muerte y del Hades.</a:t>
            </a:r>
          </a:p>
        </p:txBody>
      </p:sp>
    </p:spTree>
    <p:extLst>
      <p:ext uri="{BB962C8B-B14F-4D97-AF65-F5344CB8AC3E}">
        <p14:creationId xmlns:p14="http://schemas.microsoft.com/office/powerpoint/2010/main" val="133872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663E6F6F-3C5A-4E8D-B9B2-56BE6D8D3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47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tx1">
                <a:lumMod val="95000"/>
                <a:lumOff val="5000"/>
              </a:schemeClr>
            </a:fgClr>
            <a:bgClr>
              <a:schemeClr val="bg1"/>
            </a:bgClr>
          </a:pattFill>
        </p:spPr>
      </p:pic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1ED93141-032D-424F-9E7E-C9073692D19A}"/>
              </a:ext>
            </a:extLst>
          </p:cNvPr>
          <p:cNvSpPr/>
          <p:nvPr/>
        </p:nvSpPr>
        <p:spPr>
          <a:xfrm flipV="1">
            <a:off x="1829429" y="29819"/>
            <a:ext cx="10296938" cy="6888000"/>
          </a:xfrm>
          <a:custGeom>
            <a:avLst/>
            <a:gdLst>
              <a:gd name="connsiteX0" fmla="*/ 9943817 w 9943817"/>
              <a:gd name="connsiteY0" fmla="*/ 6865039 h 6865039"/>
              <a:gd name="connsiteX1" fmla="*/ 1987126 w 9943817"/>
              <a:gd name="connsiteY1" fmla="*/ 6865039 h 6865039"/>
              <a:gd name="connsiteX2" fmla="*/ 0 w 9943817"/>
              <a:gd name="connsiteY2" fmla="*/ 7056 h 6865039"/>
              <a:gd name="connsiteX3" fmla="*/ 2292879 w 9943817"/>
              <a:gd name="connsiteY3" fmla="*/ 7056 h 6865039"/>
              <a:gd name="connsiteX4" fmla="*/ 2292879 w 9943817"/>
              <a:gd name="connsiteY4" fmla="*/ 0 h 6865039"/>
              <a:gd name="connsiteX5" fmla="*/ 9943817 w 9943817"/>
              <a:gd name="connsiteY5" fmla="*/ 0 h 6865039"/>
              <a:gd name="connsiteX6" fmla="*/ 9943817 w 9943817"/>
              <a:gd name="connsiteY6" fmla="*/ 6865039 h 6865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43817" h="6865039">
                <a:moveTo>
                  <a:pt x="9943817" y="6865039"/>
                </a:moveTo>
                <a:lnTo>
                  <a:pt x="1987126" y="6865039"/>
                </a:lnTo>
                <a:lnTo>
                  <a:pt x="0" y="7056"/>
                </a:lnTo>
                <a:lnTo>
                  <a:pt x="2292879" y="7056"/>
                </a:lnTo>
                <a:lnTo>
                  <a:pt x="2292879" y="0"/>
                </a:lnTo>
                <a:lnTo>
                  <a:pt x="9943817" y="0"/>
                </a:lnTo>
                <a:lnTo>
                  <a:pt x="9943817" y="6865039"/>
                </a:lnTo>
                <a:close/>
              </a:path>
            </a:pathLst>
          </a:custGeom>
          <a:solidFill>
            <a:schemeClr val="bg2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b="1" dirty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4C4B51B-9C03-4BC2-B884-F0CC58545774}"/>
              </a:ext>
            </a:extLst>
          </p:cNvPr>
          <p:cNvSpPr/>
          <p:nvPr/>
        </p:nvSpPr>
        <p:spPr>
          <a:xfrm flipV="1">
            <a:off x="-1" y="-28137"/>
            <a:ext cx="4051495" cy="6893171"/>
          </a:xfrm>
          <a:custGeom>
            <a:avLst/>
            <a:gdLst>
              <a:gd name="connsiteX0" fmla="*/ 4209663 w 4209663"/>
              <a:gd name="connsiteY0" fmla="*/ 6857986 h 6857986"/>
              <a:gd name="connsiteX1" fmla="*/ 0 w 4209663"/>
              <a:gd name="connsiteY1" fmla="*/ 6857986 h 6857986"/>
              <a:gd name="connsiteX2" fmla="*/ 0 w 4209663"/>
              <a:gd name="connsiteY2" fmla="*/ 0 h 6857986"/>
              <a:gd name="connsiteX3" fmla="*/ 2222055 w 4209663"/>
              <a:gd name="connsiteY3" fmla="*/ 0 h 6857986"/>
              <a:gd name="connsiteX4" fmla="*/ 4209663 w 4209663"/>
              <a:gd name="connsiteY4" fmla="*/ 6857986 h 6857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09663" h="6857986">
                <a:moveTo>
                  <a:pt x="4209663" y="6857986"/>
                </a:moveTo>
                <a:lnTo>
                  <a:pt x="0" y="6857986"/>
                </a:lnTo>
                <a:lnTo>
                  <a:pt x="0" y="0"/>
                </a:lnTo>
                <a:lnTo>
                  <a:pt x="2222055" y="0"/>
                </a:lnTo>
                <a:lnTo>
                  <a:pt x="4209663" y="6857986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DF6613"/>
            </a:solidFill>
          </a:ln>
          <a:effectLst>
            <a:outerShdw blurRad="50800" dist="50800" algn="ctr" rotWithShape="0">
              <a:srgbClr val="DF6613">
                <a:alpha val="43000"/>
              </a:srgbClr>
            </a:outerShdw>
          </a:effectLst>
          <a:scene3d>
            <a:camera prst="obliqueBottomRight"/>
            <a:lightRig rig="threePt" dir="t"/>
          </a:scene3d>
          <a:sp3d extrusionH="76200" contourW="12700" prstMaterial="flat">
            <a:bevelT w="203200" prst="softRound"/>
            <a:bevelB w="127000" h="0"/>
            <a:extrusionClr>
              <a:srgbClr val="DF6613"/>
            </a:extrusionClr>
            <a:contourClr>
              <a:srgbClr val="B5520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>
              <a:solidFill>
                <a:srgbClr val="C0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59E9AD64-BA85-4DD2-9244-D1A593BE233E}"/>
              </a:ext>
            </a:extLst>
          </p:cNvPr>
          <p:cNvSpPr txBox="1"/>
          <p:nvPr/>
        </p:nvSpPr>
        <p:spPr>
          <a:xfrm>
            <a:off x="167693" y="6313785"/>
            <a:ext cx="1930329" cy="400110"/>
          </a:xfrm>
          <a:prstGeom prst="rect">
            <a:avLst/>
          </a:prstGeom>
          <a:noFill/>
          <a:ln>
            <a:solidFill>
              <a:srgbClr val="DF661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0D091D8-C0B8-495E-971E-170662089F42}"/>
              </a:ext>
            </a:extLst>
          </p:cNvPr>
          <p:cNvSpPr txBox="1"/>
          <p:nvPr/>
        </p:nvSpPr>
        <p:spPr>
          <a:xfrm rot="184788" flipH="1">
            <a:off x="-102040" y="373698"/>
            <a:ext cx="3704491" cy="2554545"/>
          </a:xfrm>
          <a:prstGeom prst="rect">
            <a:avLst/>
          </a:prstGeom>
          <a:noFill/>
          <a:effectLst>
            <a:glow>
              <a:schemeClr val="accent1"/>
            </a:glow>
            <a:outerShdw blurRad="190500" dir="7500000" algn="r" rotWithShape="0">
              <a:schemeClr val="tx1"/>
            </a:outerShdw>
            <a:reflection blurRad="965200" stA="0" dist="50800" dir="5400000" sy="-100000" algn="bl" rotWithShape="0"/>
            <a:softEdge rad="0"/>
          </a:effectLst>
          <a:scene3d>
            <a:camera prst="isometricOffAxis1Right"/>
            <a:lightRig rig="sunset" dir="t">
              <a:rot lat="0" lon="0" rev="7200000"/>
            </a:lightRig>
          </a:scene3d>
          <a:sp3d prstMaterial="metal">
            <a:bevelT w="0" prst="slope"/>
            <a:bevelB w="107950" prst="slope"/>
            <a:extrusionClr>
              <a:srgbClr val="5C2A08"/>
            </a:extrusionClr>
          </a:sp3d>
        </p:spPr>
        <p:txBody>
          <a:bodyPr wrap="square" rtlCol="0">
            <a:spAutoFit/>
          </a:bodyPr>
          <a:lstStyle/>
          <a:p>
            <a:pPr algn="ctr"/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Quiz sobre las</a:t>
            </a:r>
            <a:r>
              <a:rPr kumimoji="0" lang="es-ES" sz="40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 descripción simbólica de Jesús</a:t>
            </a:r>
            <a:endParaRPr lang="es-DO" sz="40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2" name="Triángulo rectángulo 1">
            <a:extLst>
              <a:ext uri="{FF2B5EF4-FFF2-40B4-BE49-F238E27FC236}">
                <a16:creationId xmlns:a16="http://schemas.microsoft.com/office/drawing/2014/main" id="{637D6D6A-D14B-4BDD-A055-ACB8ED996710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anja diagonal 3">
            <a:extLst>
              <a:ext uri="{FF2B5EF4-FFF2-40B4-BE49-F238E27FC236}">
                <a16:creationId xmlns:a16="http://schemas.microsoft.com/office/drawing/2014/main" id="{D23E7619-2691-4A8B-AA86-85D70F66994F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B5520F"/>
          </a:solidFill>
          <a:ln>
            <a:solidFill>
              <a:srgbClr val="B552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FB230EF1-0E5B-4367-930A-6F3F812687AA}"/>
              </a:ext>
            </a:extLst>
          </p:cNvPr>
          <p:cNvSpPr txBox="1">
            <a:spLocks/>
          </p:cNvSpPr>
          <p:nvPr/>
        </p:nvSpPr>
        <p:spPr>
          <a:xfrm>
            <a:off x="4236050" y="289153"/>
            <a:ext cx="7376284" cy="59854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¿Hasta dónde llegaba su ropa?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¿De qué color eran sus cabellos?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4400" dirty="0">
                <a:solidFill>
                  <a:srgbClr val="002060"/>
                </a:solidFill>
                <a:latin typeface="Trebuchet MS" panose="020B0603020202020204"/>
              </a:rPr>
              <a:t>¿Cómo eran sus ojos?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s-ES" sz="4400" dirty="0">
              <a:solidFill>
                <a:srgbClr val="002060"/>
              </a:solidFill>
              <a:latin typeface="Trebuchet MS" panose="020B0603020202020204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¿A qué se</a:t>
            </a:r>
            <a:r>
              <a:rPr kumimoji="0" lang="es-E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 asemejaban sus pies?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¿Cómo era su voz?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4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¿Cómo era su rostro?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4400" b="0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72" y="3962553"/>
            <a:ext cx="1889924" cy="170093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4434876" y="1712910"/>
            <a:ext cx="4797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DF6613"/>
                </a:solidFill>
              </a:rPr>
              <a:t>Blancos como blanca lana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4434876" y="734657"/>
            <a:ext cx="334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DF6613"/>
                </a:solidFill>
              </a:rPr>
              <a:t>Hasta los pies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4434876" y="2806878"/>
            <a:ext cx="4051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DF6613"/>
                </a:solidFill>
              </a:rPr>
              <a:t>Como llama de fuego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4352766" y="3772340"/>
            <a:ext cx="4126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DF6613"/>
                </a:solidFill>
              </a:rPr>
              <a:t>Al bronce reluciente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4354230" y="4792059"/>
            <a:ext cx="7054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DF6613"/>
                </a:solidFill>
              </a:rPr>
              <a:t>Como el estruendo de muchas aguas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6DAF59DA-B3C6-4C3A-AD19-A20E0945481B}"/>
              </a:ext>
            </a:extLst>
          </p:cNvPr>
          <p:cNvSpPr txBox="1"/>
          <p:nvPr/>
        </p:nvSpPr>
        <p:spPr>
          <a:xfrm>
            <a:off x="4236045" y="5838954"/>
            <a:ext cx="67507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DF6613"/>
                </a:solidFill>
              </a:rPr>
              <a:t>Como el sol cuando brilla con fuerza</a:t>
            </a:r>
          </a:p>
        </p:txBody>
      </p:sp>
    </p:spTree>
    <p:extLst>
      <p:ext uri="{BB962C8B-B14F-4D97-AF65-F5344CB8AC3E}">
        <p14:creationId xmlns:p14="http://schemas.microsoft.com/office/powerpoint/2010/main" val="230868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C8159703-497C-4559-9F37-7590D696E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75B286E7-D750-42EF-9241-2DDF826F777D}"/>
              </a:ext>
            </a:extLst>
          </p:cNvPr>
          <p:cNvSpPr/>
          <p:nvPr/>
        </p:nvSpPr>
        <p:spPr>
          <a:xfrm>
            <a:off x="-1" y="0"/>
            <a:ext cx="2419643" cy="6858000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6350">
            <a:bevelT w="165100" prst="coolSlant"/>
            <a:bevelB w="88900"/>
            <a:contourClr>
              <a:srgbClr val="DF661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D68EC996-8EC5-4046-B152-18FAA35DD062}"/>
              </a:ext>
            </a:extLst>
          </p:cNvPr>
          <p:cNvSpPr/>
          <p:nvPr/>
        </p:nvSpPr>
        <p:spPr>
          <a:xfrm>
            <a:off x="2419642" y="-21224"/>
            <a:ext cx="10066964" cy="6851374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834B90D-09C4-4059-976B-86C808CAF05A}"/>
              </a:ext>
            </a:extLst>
          </p:cNvPr>
          <p:cNvSpPr txBox="1"/>
          <p:nvPr/>
        </p:nvSpPr>
        <p:spPr>
          <a:xfrm>
            <a:off x="125489" y="6313785"/>
            <a:ext cx="1930329" cy="400110"/>
          </a:xfrm>
          <a:prstGeom prst="rect">
            <a:avLst/>
          </a:prstGeom>
          <a:noFill/>
          <a:scene3d>
            <a:camera prst="orthographicFront"/>
            <a:lightRig rig="sunset" dir="t">
              <a:rot lat="0" lon="0" rev="1800000"/>
            </a:lightRig>
          </a:scene3d>
          <a:sp3d contourW="12700">
            <a:bevelT w="146050" prst="relaxedInset"/>
            <a:bevelB w="25400"/>
            <a:contourClr>
              <a:srgbClr val="DF6613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DF6613"/>
                </a:solidFill>
              </a:rPr>
              <a:t>CristoWeb</a:t>
            </a:r>
            <a:r>
              <a:rPr lang="en-US" sz="2000" b="1" dirty="0">
                <a:solidFill>
                  <a:schemeClr val="bg1"/>
                </a:solidFill>
              </a:rPr>
              <a:t>.com</a:t>
            </a:r>
            <a:endParaRPr lang="es-DO" sz="2000" b="1" dirty="0">
              <a:solidFill>
                <a:schemeClr val="bg1"/>
              </a:solidFill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9C2AA7C8-5C83-426B-A350-2969F6917213}"/>
              </a:ext>
            </a:extLst>
          </p:cNvPr>
          <p:cNvSpPr txBox="1"/>
          <p:nvPr/>
        </p:nvSpPr>
        <p:spPr>
          <a:xfrm>
            <a:off x="-87931" y="853385"/>
            <a:ext cx="2300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1"/>
                </a:solidFill>
                <a:latin typeface="Britannic Bold" panose="020B0903060703020204" pitchFamily="34" charset="0"/>
              </a:rPr>
              <a:t>La estrella del Apocalipsis</a:t>
            </a:r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2F0F25E0-E6CC-4EB8-82BD-9F1CA34C3119}"/>
              </a:ext>
            </a:extLst>
          </p:cNvPr>
          <p:cNvSpPr/>
          <p:nvPr/>
        </p:nvSpPr>
        <p:spPr>
          <a:xfrm flipH="1">
            <a:off x="10625065" y="5396249"/>
            <a:ext cx="1566934" cy="1461751"/>
          </a:xfrm>
          <a:prstGeom prst="rtTriangl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anja diagonal 11">
            <a:extLst>
              <a:ext uri="{FF2B5EF4-FFF2-40B4-BE49-F238E27FC236}">
                <a16:creationId xmlns:a16="http://schemas.microsoft.com/office/drawing/2014/main" id="{4DDD1E43-9AA3-4E73-98A1-D3E5DAC6AA1B}"/>
              </a:ext>
            </a:extLst>
          </p:cNvPr>
          <p:cNvSpPr/>
          <p:nvPr/>
        </p:nvSpPr>
        <p:spPr>
          <a:xfrm rot="5400000" flipH="1">
            <a:off x="9769695" y="4435700"/>
            <a:ext cx="2389032" cy="2455568"/>
          </a:xfrm>
          <a:prstGeom prst="diagStripe">
            <a:avLst>
              <a:gd name="adj" fmla="val 60920"/>
            </a:avLst>
          </a:prstGeom>
          <a:solidFill>
            <a:srgbClr val="DF6613"/>
          </a:solidFill>
          <a:ln>
            <a:solidFill>
              <a:srgbClr val="DF66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11FA383-A0BD-4159-B4A7-C66A114A4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524" y="4103233"/>
            <a:ext cx="1889924" cy="1700931"/>
          </a:xfrm>
          <a:prstGeom prst="rect">
            <a:avLst/>
          </a:prstGeom>
        </p:spPr>
      </p:pic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0AACC74D-D993-47A0-8BFD-9FC727101FBA}"/>
              </a:ext>
            </a:extLst>
          </p:cNvPr>
          <p:cNvSpPr txBox="1">
            <a:spLocks/>
          </p:cNvSpPr>
          <p:nvPr/>
        </p:nvSpPr>
        <p:spPr>
          <a:xfrm>
            <a:off x="2566166" y="295086"/>
            <a:ext cx="8727233" cy="6218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0070C0"/>
                </a:solidFill>
              </a:rPr>
              <a:t>3. 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¿Qué nombres o títulos recibe Jesús al inicio de Apocalipsis?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3600" b="1" dirty="0">
                <a:solidFill>
                  <a:srgbClr val="DF6613"/>
                </a:solidFill>
              </a:rPr>
              <a:t>A</a:t>
            </a:r>
            <a:r>
              <a:rPr kumimoji="0" lang="es-ES" sz="3600" b="1" i="0" u="none" strike="noStrike" kern="1200" cap="none" spc="0" normalizeH="0" baseline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</a:rPr>
              <a:t>p.</a:t>
            </a:r>
            <a:r>
              <a:rPr kumimoji="0" lang="es-ES" sz="3600" b="1" i="0" u="none" strike="noStrike" kern="1200" cap="none" spc="0" normalizeH="0" noProof="0" dirty="0">
                <a:ln>
                  <a:noFill/>
                </a:ln>
                <a:solidFill>
                  <a:srgbClr val="DF6613"/>
                </a:solidFill>
                <a:effectLst/>
                <a:uLnTx/>
                <a:uFillTx/>
              </a:rPr>
              <a:t> 1: 5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</a:endParaRPr>
          </a:p>
          <a:p>
            <a:pPr marL="0" indent="0">
              <a:buNone/>
            </a:pPr>
            <a:r>
              <a:rPr lang="es-ES" sz="3600" b="1" baseline="30000" dirty="0">
                <a:solidFill>
                  <a:srgbClr val="002060"/>
                </a:solidFill>
              </a:rPr>
              <a:t> </a:t>
            </a:r>
            <a:r>
              <a:rPr lang="es-ES" sz="4400" dirty="0">
                <a:solidFill>
                  <a:srgbClr val="002060"/>
                </a:solidFill>
              </a:rPr>
              <a:t>y de Jesucristo el            fiel, el</a:t>
            </a:r>
          </a:p>
          <a:p>
            <a:pPr mar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                     de los muertos, y el</a:t>
            </a:r>
          </a:p>
          <a:p>
            <a:pPr marL="0" indent="0">
              <a:buNone/>
            </a:pPr>
            <a:r>
              <a:rPr lang="es-ES" sz="4400" dirty="0">
                <a:solidFill>
                  <a:srgbClr val="002060"/>
                </a:solidFill>
              </a:rPr>
              <a:t>                 de los reyes de la tierra. Al que nos amó, y nos lavó de nuestros pecados con su sangre,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BC9ED4F-17CE-4BA9-AFEE-E157B4778309}"/>
              </a:ext>
            </a:extLst>
          </p:cNvPr>
          <p:cNvSpPr txBox="1"/>
          <p:nvPr/>
        </p:nvSpPr>
        <p:spPr>
          <a:xfrm>
            <a:off x="6626392" y="2035313"/>
            <a:ext cx="1653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DF6613"/>
                </a:solidFill>
              </a:rPr>
              <a:t>testigo</a:t>
            </a:r>
            <a:endParaRPr lang="es-DO" sz="3600" dirty="0">
              <a:solidFill>
                <a:srgbClr val="DF6613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2065722-5E1B-4CDE-8F34-F7A2ACA4FA31}"/>
              </a:ext>
            </a:extLst>
          </p:cNvPr>
          <p:cNvSpPr txBox="1"/>
          <p:nvPr/>
        </p:nvSpPr>
        <p:spPr>
          <a:xfrm>
            <a:off x="2772557" y="2758132"/>
            <a:ext cx="2475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DF6613"/>
                </a:solidFill>
              </a:rPr>
              <a:t>primogénito</a:t>
            </a:r>
            <a:endParaRPr lang="es-DO" sz="3600" dirty="0">
              <a:solidFill>
                <a:srgbClr val="DF6613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3D43D9D-AE36-4934-A1AF-E3AD6A786253}"/>
              </a:ext>
            </a:extLst>
          </p:cNvPr>
          <p:cNvSpPr txBox="1"/>
          <p:nvPr/>
        </p:nvSpPr>
        <p:spPr>
          <a:xfrm>
            <a:off x="2851458" y="3456902"/>
            <a:ext cx="198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DF6613"/>
                </a:solidFill>
              </a:rPr>
              <a:t>soberano</a:t>
            </a:r>
            <a:endParaRPr lang="es-DO" sz="3600" dirty="0">
              <a:solidFill>
                <a:srgbClr val="DF661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38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66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9B77F9C5-E54E-4099-8380-EB5A912B1B75}"/>
              </a:ext>
            </a:extLst>
          </p:cNvPr>
          <p:cNvSpPr/>
          <p:nvPr/>
        </p:nvSpPr>
        <p:spPr>
          <a:xfrm rot="2654978">
            <a:off x="-823210" y="-4564914"/>
            <a:ext cx="7970901" cy="12660571"/>
          </a:xfrm>
          <a:custGeom>
            <a:avLst/>
            <a:gdLst>
              <a:gd name="connsiteX0" fmla="*/ 0 w 7953791"/>
              <a:gd name="connsiteY0" fmla="*/ 7748141 h 12660571"/>
              <a:gd name="connsiteX1" fmla="*/ 7953791 w 7953791"/>
              <a:gd name="connsiteY1" fmla="*/ 0 h 12660571"/>
              <a:gd name="connsiteX2" fmla="*/ 7664458 w 7953791"/>
              <a:gd name="connsiteY2" fmla="*/ 9855968 h 12660571"/>
              <a:gd name="connsiteX3" fmla="*/ 4785415 w 7953791"/>
              <a:gd name="connsiteY3" fmla="*/ 12660571 h 12660571"/>
              <a:gd name="connsiteX4" fmla="*/ 0 w 7953791"/>
              <a:gd name="connsiteY4" fmla="*/ 7748141 h 1266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53791" h="12660571">
                <a:moveTo>
                  <a:pt x="0" y="7748141"/>
                </a:moveTo>
                <a:lnTo>
                  <a:pt x="7953791" y="0"/>
                </a:lnTo>
                <a:lnTo>
                  <a:pt x="7664458" y="9855968"/>
                </a:lnTo>
                <a:lnTo>
                  <a:pt x="4785415" y="12660571"/>
                </a:lnTo>
                <a:lnTo>
                  <a:pt x="0" y="7748141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C935D1F8-2AC8-494F-8184-FDB22702C153}"/>
              </a:ext>
            </a:extLst>
          </p:cNvPr>
          <p:cNvSpPr/>
          <p:nvPr/>
        </p:nvSpPr>
        <p:spPr>
          <a:xfrm rot="2582559">
            <a:off x="7327676" y="-1335590"/>
            <a:ext cx="3453248" cy="5984948"/>
          </a:xfrm>
          <a:custGeom>
            <a:avLst/>
            <a:gdLst>
              <a:gd name="connsiteX0" fmla="*/ 0 w 3453248"/>
              <a:gd name="connsiteY0" fmla="*/ 3127443 h 5984948"/>
              <a:gd name="connsiteX1" fmla="*/ 3453248 w 3453248"/>
              <a:gd name="connsiteY1" fmla="*/ 0 h 5984948"/>
              <a:gd name="connsiteX2" fmla="*/ 3074754 w 3453248"/>
              <a:gd name="connsiteY2" fmla="*/ 5544034 h 5984948"/>
              <a:gd name="connsiteX3" fmla="*/ 2587908 w 3453248"/>
              <a:gd name="connsiteY3" fmla="*/ 5984948 h 5984948"/>
              <a:gd name="connsiteX4" fmla="*/ 0 w 3453248"/>
              <a:gd name="connsiteY4" fmla="*/ 3127443 h 598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3248" h="5984948">
                <a:moveTo>
                  <a:pt x="0" y="3127443"/>
                </a:moveTo>
                <a:lnTo>
                  <a:pt x="3453248" y="0"/>
                </a:lnTo>
                <a:lnTo>
                  <a:pt x="3074754" y="5544034"/>
                </a:lnTo>
                <a:lnTo>
                  <a:pt x="2587908" y="5984948"/>
                </a:lnTo>
                <a:lnTo>
                  <a:pt x="0" y="3127443"/>
                </a:lnTo>
                <a:close/>
              </a:path>
            </a:pathLst>
          </a:custGeom>
          <a:solidFill>
            <a:srgbClr val="680000"/>
          </a:solidFill>
          <a:ln>
            <a:solidFill>
              <a:srgbClr val="960000"/>
            </a:solidFill>
          </a:ln>
          <a:scene3d>
            <a:camera prst="isometricLeftDown">
              <a:rot lat="1800000" lon="27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97410738-E47F-46BB-AFC7-DE5E7F5E8D69}"/>
              </a:ext>
            </a:extLst>
          </p:cNvPr>
          <p:cNvSpPr/>
          <p:nvPr/>
        </p:nvSpPr>
        <p:spPr>
          <a:xfrm rot="2523257">
            <a:off x="677069" y="-3030035"/>
            <a:ext cx="8112938" cy="10692810"/>
          </a:xfrm>
          <a:custGeom>
            <a:avLst/>
            <a:gdLst>
              <a:gd name="connsiteX0" fmla="*/ 0 w 8112938"/>
              <a:gd name="connsiteY0" fmla="*/ 7298052 h 10692810"/>
              <a:gd name="connsiteX1" fmla="*/ 8089881 w 8112938"/>
              <a:gd name="connsiteY1" fmla="*/ 0 h 10692810"/>
              <a:gd name="connsiteX2" fmla="*/ 8112938 w 8112938"/>
              <a:gd name="connsiteY2" fmla="*/ 25558 h 10692810"/>
              <a:gd name="connsiteX3" fmla="*/ 7643601 w 8112938"/>
              <a:gd name="connsiteY3" fmla="*/ 6560086 h 10692810"/>
              <a:gd name="connsiteX4" fmla="*/ 3062483 w 8112938"/>
              <a:gd name="connsiteY4" fmla="*/ 10692810 h 10692810"/>
              <a:gd name="connsiteX5" fmla="*/ 0 w 8112938"/>
              <a:gd name="connsiteY5" fmla="*/ 7298052 h 1069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2938" h="10692810">
                <a:moveTo>
                  <a:pt x="0" y="7298052"/>
                </a:moveTo>
                <a:lnTo>
                  <a:pt x="8089881" y="0"/>
                </a:lnTo>
                <a:lnTo>
                  <a:pt x="8112938" y="25558"/>
                </a:lnTo>
                <a:lnTo>
                  <a:pt x="7643601" y="6560086"/>
                </a:lnTo>
                <a:lnTo>
                  <a:pt x="3062483" y="10692810"/>
                </a:lnTo>
                <a:lnTo>
                  <a:pt x="0" y="7298052"/>
                </a:lnTo>
                <a:close/>
              </a:path>
            </a:pathLst>
          </a:custGeom>
          <a:solidFill>
            <a:srgbClr val="960000"/>
          </a:solidFill>
          <a:ln>
            <a:solidFill>
              <a:srgbClr val="9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Triángulo rectángulo 38">
            <a:extLst>
              <a:ext uri="{FF2B5EF4-FFF2-40B4-BE49-F238E27FC236}">
                <a16:creationId xmlns:a16="http://schemas.microsoft.com/office/drawing/2014/main" id="{76A7289B-FF2D-4F7D-B78B-1FCAE1A51ACB}"/>
              </a:ext>
            </a:extLst>
          </p:cNvPr>
          <p:cNvSpPr/>
          <p:nvPr/>
        </p:nvSpPr>
        <p:spPr>
          <a:xfrm flipH="1">
            <a:off x="8198601" y="2898183"/>
            <a:ext cx="4020600" cy="3959817"/>
          </a:xfrm>
          <a:prstGeom prst="rtTriangle">
            <a:avLst/>
          </a:prstGeom>
          <a:solidFill>
            <a:srgbClr val="002060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 extrusionH="76200" prstMaterial="dkEdge">
            <a:bevelT w="292100" h="8255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CC26B6DD-6C2E-425F-9250-7595187B2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0956" y="4878091"/>
            <a:ext cx="1932599" cy="173141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B877A3B0-B9E7-48E2-ADA7-7D19A52D10F8}"/>
              </a:ext>
            </a:extLst>
          </p:cNvPr>
          <p:cNvSpPr txBox="1">
            <a:spLocks/>
          </p:cNvSpPr>
          <p:nvPr/>
        </p:nvSpPr>
        <p:spPr>
          <a:xfrm>
            <a:off x="468712" y="324943"/>
            <a:ext cx="7971310" cy="36144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Jesús recibe más de 38 nombres y títulos diferentes en el libro de Apocalipsis.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3EA2E1A-241E-4FD4-BB48-CC22FD297491}"/>
              </a:ext>
            </a:extLst>
          </p:cNvPr>
          <p:cNvSpPr txBox="1"/>
          <p:nvPr/>
        </p:nvSpPr>
        <p:spPr>
          <a:xfrm>
            <a:off x="8823017" y="3263112"/>
            <a:ext cx="24654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Considera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28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1454</TotalTime>
  <Words>1535</Words>
  <Application>Microsoft Office PowerPoint</Application>
  <PresentationFormat>Panorámica</PresentationFormat>
  <Paragraphs>184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5" baseType="lpstr">
      <vt:lpstr>Arial</vt:lpstr>
      <vt:lpstr>Bahnschrift Light SemiCondensed</vt:lpstr>
      <vt:lpstr>Bahnschrift SemiBold</vt:lpstr>
      <vt:lpstr>Britannic Bold</vt:lpstr>
      <vt:lpstr>Calibri</vt:lpstr>
      <vt:lpstr>Calibri Light</vt:lpstr>
      <vt:lpstr>Perpetua</vt:lpstr>
      <vt:lpstr>system-ui</vt:lpstr>
      <vt:lpstr>Trebuchet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jacquideshommeslive deshommes</dc:creator>
  <cp:lastModifiedBy>Ulises Aguero Arroyo</cp:lastModifiedBy>
  <cp:revision>177</cp:revision>
  <dcterms:created xsi:type="dcterms:W3CDTF">2021-01-31T22:55:27Z</dcterms:created>
  <dcterms:modified xsi:type="dcterms:W3CDTF">2022-11-19T02:40:03Z</dcterms:modified>
</cp:coreProperties>
</file>