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F70BC-B798-A73E-F5BB-114727F32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869B19-B2C5-3B8C-DAD2-1468C14CC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F00705-C18D-8CF0-56BC-25330E85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83EF-231B-4DBB-8045-E4861083E795}" type="datetimeFigureOut">
              <a:rPr lang="es-DO" smtClean="0"/>
              <a:t>20/4/2024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177B37-0EE4-4FB4-A302-CA8E3309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B3466F-06B4-3ED8-2A78-C53F41D7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BA4F-F7FD-4E6E-8EF5-C18E788C40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9734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EC988-4984-91B8-8197-52057C0C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73D796-9C52-4128-9B2E-A30BE66AE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B62A1-1017-3882-89FE-FB5381E92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83EF-231B-4DBB-8045-E4861083E795}" type="datetimeFigureOut">
              <a:rPr lang="es-DO" smtClean="0"/>
              <a:t>20/4/2024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38A8AF-6BB3-F0CA-BFD6-C73A7446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3ED49D-BC25-6899-9E92-212B18BB9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BA4F-F7FD-4E6E-8EF5-C18E788C40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0850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78B1B9-6CEE-1603-1B9C-FF5421F49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87CC3F-DCB2-6F78-ABB7-D005612B0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CA4D0C-9F01-AF01-4D29-561983D0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83EF-231B-4DBB-8045-E4861083E795}" type="datetimeFigureOut">
              <a:rPr lang="es-DO" smtClean="0"/>
              <a:t>20/4/2024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F6CE0E-93A5-2A07-837C-C451A30B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059AF1-9881-E36A-E0F7-8E074C24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BA4F-F7FD-4E6E-8EF5-C18E788C40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1315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40E46-F667-EF2C-FF87-F14AE2802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C3816B-C2A1-4D2E-8492-44935B4FB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EA9B19-BD9B-5582-1BC5-7A9746B0C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83EF-231B-4DBB-8045-E4861083E795}" type="datetimeFigureOut">
              <a:rPr lang="es-DO" smtClean="0"/>
              <a:t>20/4/2024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C6B812-92D1-D636-68FB-71E7501C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5ABBA-7BED-7E2D-B08C-617C4808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BA4F-F7FD-4E6E-8EF5-C18E788C40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5880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21BDA-0E8C-E9F3-2914-892164AC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47CA-BBB5-4EE1-E45B-618E57DFC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062DC2-3C58-C05A-CD3B-8A06FFF3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83EF-231B-4DBB-8045-E4861083E795}" type="datetimeFigureOut">
              <a:rPr lang="es-DO" smtClean="0"/>
              <a:t>20/4/2024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F3E2AA-26EB-6A74-DA91-1143D79CF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9A70B1-EA2D-A788-63D1-28286DB0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BA4F-F7FD-4E6E-8EF5-C18E788C40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0212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B5065-80AE-ACF3-1E4D-2D964E06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DDAC96-4829-9A6E-184D-9D0B2054D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962231-AAFD-116D-DE09-C9B28713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BB7CC5-0169-D852-AEB5-5DEBA00C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83EF-231B-4DBB-8045-E4861083E795}" type="datetimeFigureOut">
              <a:rPr lang="es-DO" smtClean="0"/>
              <a:t>20/4/2024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C2E3AD-5DBA-FF42-483C-26084554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ABDD50-5CBF-495A-90AE-826A2091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BA4F-F7FD-4E6E-8EF5-C18E788C40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9716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DE0F7-0F3D-C72F-DB7A-1A7C2715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5B96E9-8917-7755-269C-5F14DD6C6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B29045-F69F-A9E7-F926-412D27695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18E969-FCBD-2CAA-7EB6-A31F8D476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0B32F3-D1C6-0CB6-97A9-D9AC5D32F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FEAAC2-22B6-9BA8-FF2A-0BA65EFD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83EF-231B-4DBB-8045-E4861083E795}" type="datetimeFigureOut">
              <a:rPr lang="es-DO" smtClean="0"/>
              <a:t>20/4/2024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F55683-B234-5CA7-08FC-C2DBDCE0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8CE9871-6CA4-230E-FFCF-BA3121EF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BA4F-F7FD-4E6E-8EF5-C18E788C40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3109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A0C0A-0056-8A79-4C33-F79D20FD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435E78-9ED6-5F02-F2F1-EC67AC0E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83EF-231B-4DBB-8045-E4861083E795}" type="datetimeFigureOut">
              <a:rPr lang="es-DO" smtClean="0"/>
              <a:t>20/4/2024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C53BC9-340B-9551-FE54-3B02A042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147316-B398-1591-61D1-4253ABF7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BA4F-F7FD-4E6E-8EF5-C18E788C40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2104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4B9D97-146A-A951-23B3-FBC20EF0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83EF-231B-4DBB-8045-E4861083E795}" type="datetimeFigureOut">
              <a:rPr lang="es-DO" smtClean="0"/>
              <a:t>20/4/2024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A135C8-AFD2-FFC4-BA36-878F1776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33F2B-CBC2-11DD-D7C0-FE15DE8A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BA4F-F7FD-4E6E-8EF5-C18E788C40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8737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DE8F6-ADC3-BB79-F0D5-4038131CA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E6A625-6415-DB59-B589-AB79E372F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F60C10-BBE3-DFCE-20A1-6150B6857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EFCE6E-08CA-3DD2-4474-CD9CB83A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83EF-231B-4DBB-8045-E4861083E795}" type="datetimeFigureOut">
              <a:rPr lang="es-DO" smtClean="0"/>
              <a:t>20/4/2024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D6319A-C452-03D8-3D8E-4A5CDA2E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A581DB-D994-37D5-0DE1-A4C160E0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BA4F-F7FD-4E6E-8EF5-C18E788C40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3662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B7EF-F3C7-8D55-C609-E8F45DEF0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32EA3E-F795-D19E-2BFB-D2B94F9D1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AC6AA4-E1F4-3155-D688-78C735A1B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D1C1A9-C426-3827-DEFE-EB58C1CE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83EF-231B-4DBB-8045-E4861083E795}" type="datetimeFigureOut">
              <a:rPr lang="es-DO" smtClean="0"/>
              <a:t>20/4/2024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541946-7202-C0FB-020C-237E487D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795750-4A61-28A0-54F0-9C4FFE75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BA4F-F7FD-4E6E-8EF5-C18E788C40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8606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909C6D-860C-4662-95DF-87791529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E5597C-8D3C-ACD0-0F8B-F7B7F8C53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42FBBA-7919-A047-647F-53E8EF00A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1F83EF-231B-4DBB-8045-E4861083E795}" type="datetimeFigureOut">
              <a:rPr lang="es-DO" smtClean="0"/>
              <a:t>20/4/2024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AA83B9-2680-C8D4-BE25-072351ACC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103AAC-CAF6-6ECF-C257-B3E92BFD0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80BA4F-F7FD-4E6E-8EF5-C18E788C403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0893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9FBFA866-0550-78EF-87FE-8BAA43E821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7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C33602EA-4234-26DE-938C-A2D8FDA9D0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16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43D0BE-0F8E-6487-B89E-A6B63BCDD2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5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7FF4459D-1341-A1EC-B9A9-BF42E88B46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7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4425D222-A630-C5E3-5E55-9A8E8EEAD9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6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1652DAEB-3037-ECCA-1FB1-17517A479F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17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60F901F6-8AC5-0D48-991D-8DC3A828FB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06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AD079DA7-E90E-DD6C-108A-434A56B834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67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9992C13D-5B53-D7CB-8FB0-C6E97C3405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30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2B9635A4-5AFB-FC09-B0EE-2E8D0CAEDC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2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33888F59-0F81-0066-DC2F-31C6C31268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8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E9A539DB-F7DF-39B2-9A72-21C63D7311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0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55C526DF-1329-E133-7562-67094C4528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83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D444BBEA-3870-094D-08F1-ECD5CE5DAB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81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6B57BC59-42A1-4457-FC3D-9AF0C469B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20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DB246D7C-EDAC-B564-8A5E-2D22C62141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7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80FBA6ED-3DDD-12EB-627A-E663E7B8B5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55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0C3893CB-283F-D672-5F79-6AEA36E034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54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A7F6D0-13D0-E5B5-2F7F-4A5EFC6284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58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D914AB05-A17C-DBA8-B74A-E9EF24A045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13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5616E3AF-0047-3D49-1AB2-3A25FBFFD1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47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31FDE3-E58E-56B6-602E-AC4581AF5C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7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E612C908-E231-B6C2-F5D0-7464D14CC7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05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81073A59-7B9B-D40E-3C4A-2FBF923C60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2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DF6F142B-1271-93B1-004A-61CDF0ED56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64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9EE08CCD-65BA-420D-5EDA-30D13E94E5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41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1873B2EC-3EDB-77FE-12B3-066FFCBB39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31B7CBC1-1ACD-14F8-47B3-04F0A20FC8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3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42742723-A9AE-B803-8AAE-2506E174E2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0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7B4899E2-B2B8-BA06-9212-20AC2F78E9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4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22E03464-9357-B23C-7F93-A0C92AA50F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B185F4E3-2E14-0194-9707-9F94F24596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77C22C-8D74-F4C2-4C16-75A54FCFFC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790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3</cp:revision>
  <dcterms:created xsi:type="dcterms:W3CDTF">2024-04-20T21:30:08Z</dcterms:created>
  <dcterms:modified xsi:type="dcterms:W3CDTF">2024-04-20T21:54:41Z</dcterms:modified>
</cp:coreProperties>
</file>