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37A74-3664-799C-2CE7-C5511968A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7BC370-ADDE-479C-1B08-A113FCC2B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0BC3DF-72A0-95B1-887C-140A9371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836-5569-40DE-8271-21CC63215015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AD01DD-0204-B8B5-383C-B6F4A2C3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FF8D3C-CCCA-6500-73D7-ACB93FB6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9CFC-9AB5-43D4-8208-ECC4E48A83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9264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76D8B-516E-3DF8-F6AE-C7838143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855415-10FA-073B-839F-D8B674CC5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26F829-CC02-2D7D-2CB7-34FA10E0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836-5569-40DE-8271-21CC63215015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07E50E-8144-DAD7-B5AF-0B561C26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212B9-959A-A334-18C4-2B979BD6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9CFC-9AB5-43D4-8208-ECC4E48A83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0642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7D7ADE-55F9-2E9B-643A-44C381A96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B9C901-FE30-7FA4-6489-A51132304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82CBD0-A36B-4095-C0C0-BA91B06A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836-5569-40DE-8271-21CC63215015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E5DFC6-8ED7-C1D1-6B71-EBA60D4B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369EF8-6312-685C-0983-261A64AD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9CFC-9AB5-43D4-8208-ECC4E48A83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2436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51332-298A-3F3D-FA56-F2D75E24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E55A5-BE89-A454-001D-C5BB043FB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692190-6942-8438-0AE9-5650AB0FD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836-5569-40DE-8271-21CC63215015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97E4BF-B0DB-EC31-68AE-4F3B107A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2ECE91-0514-391C-9611-C1F2DE57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9CFC-9AB5-43D4-8208-ECC4E48A83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436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C123A-FD6F-A111-6EFF-F1ED2E53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16FE0A-ED31-184B-7430-61C61FC75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ECE4F3-8D1A-3599-A821-3DF24FD9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836-5569-40DE-8271-21CC63215015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8A5B7-D13A-2C3F-B0C4-3DB31EDF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C7F01E-E490-F4DA-1C90-0F6570D2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9CFC-9AB5-43D4-8208-ECC4E48A83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3890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E7D9F-5681-1479-741D-492B5198E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57AB8E-654D-AB15-3B77-1CC63D03C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A5D0D3-DF2E-1884-6FE0-8F0E2B3A2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257BC0-655E-4B4B-F86A-376C13FD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836-5569-40DE-8271-21CC63215015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398F3A-1EAD-4AB8-4714-9C57C2EB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8E0C92-E7E7-C2AA-4FD5-DF33E000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9CFC-9AB5-43D4-8208-ECC4E48A83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2453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43584-6AEA-C5C0-7A8F-7D976393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4C880C-4B56-40AC-7230-A79BFF6DA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5819CC-8E13-CA5C-A0BB-26E38797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5D6956-100D-8AEC-9A02-F0ACEA4FA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8CFA62-13CB-200D-6AE5-47B6769B0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3A7432-E206-FA91-39A5-FD97E8D2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836-5569-40DE-8271-21CC63215015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6B9217-781A-A327-92C2-84FBD61C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B1E3B7-59A5-D572-2BF3-E96533DE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9CFC-9AB5-43D4-8208-ECC4E48A83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3412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AF1CE-CA47-EC3C-D7AF-B091F68F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973FCA-25FE-ECAE-7A50-AC10A95A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836-5569-40DE-8271-21CC63215015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89091F-67EE-5CEE-BE28-44D96FAE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C191D3-B6CF-CF06-DA04-5FD5DB63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9CFC-9AB5-43D4-8208-ECC4E48A83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4088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019B35-CBAB-556F-0D12-4FC025EA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836-5569-40DE-8271-21CC63215015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71A56B-5C1C-593B-B704-F349AD4F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EB1389-26E8-17A7-1404-2BA03141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9CFC-9AB5-43D4-8208-ECC4E48A83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2661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A5890-4C30-5DE7-7C8D-470156FE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C47DF1-E67C-E0D9-00DF-15729790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9069E7-65B5-033C-2879-11026AB6B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C89D05-0A2A-38AB-79E5-B1E49D5F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836-5569-40DE-8271-21CC63215015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5FF4FF-B4BC-EAA9-B0DA-E639F573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D55F64-ACB0-F6FA-61A4-FCF51923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9CFC-9AB5-43D4-8208-ECC4E48A83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8835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BF219-44FF-0631-E26F-F160A345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3E1989-5953-F5FE-2B5C-2C773A444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51331C-9BDC-2BAB-599C-5C1871157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B48C57-06C7-18AE-8D72-B11D42DD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836-5569-40DE-8271-21CC63215015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19FEF4-F2A1-A122-FBBA-495CBCEA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57E89F-DD6E-5FD6-0784-CC6F1251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9CFC-9AB5-43D4-8208-ECC4E48A83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0472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059296-C769-4FA6-A583-1B8BCBEC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1AE31-6B3E-F95E-86CB-114EE8A7E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0A0E3-8828-9BA8-2D14-20A76567E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B55836-5569-40DE-8271-21CC63215015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A956AC-5F3B-89B7-ADB3-C2A963EA3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00513-5E69-77CF-E98B-133343DEA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4F9CFC-9AB5-43D4-8208-ECC4E48A835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05053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96E27C21-1250-A4F6-C3C5-7820D7F7D6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E41D2860-0D1F-0450-B579-FFC4A98A62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6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BB7C5AFB-195D-3248-1109-B3EE2D0280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5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33581D2B-C455-3ACB-9C28-4FA76E335B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4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6AAE5D83-57E7-DD29-79CE-85C05AE4F7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9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2EB2E3E7-F351-0471-0042-365F436B45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75AF89E3-4518-6AFF-9C98-8301719423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5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F6A9D57F-0412-8D5C-5252-7F385326F1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31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8A680B33-6C59-0DC8-52F5-A0AF0397BC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7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896582B4-1913-917F-5D5A-831D08E8E7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2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5838F8DD-DBF3-5410-41B8-7CA67589F7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1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74012B27-48C1-2800-53F1-7F6834EC96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22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B51ACEA6-2F3A-99E7-DA22-4B2D1A0C20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1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66FF1782-8C0C-9D19-05BB-6240A4179E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61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6D2E982E-95CE-F187-78B1-F3428F8B74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0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3B4A94F4-628B-DE2E-4A65-BCC36F833F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21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250678FF-51FC-49DB-9BBF-1707715622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19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CF0850F7-A6AB-D0FC-AE9C-03C8BB012E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31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B1F8FBF2-4BD0-D964-164A-7D870AAEEC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39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5F1EFF01-EDE9-C10C-FECA-013C60DED3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6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D47A6B84-23A1-215A-D841-F9CBCBEFFE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41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B22135ED-DE6C-56D9-2611-8038FBD5CD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0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CCF16FBC-B81D-64A1-A96B-5D108E501D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8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4C28DF2D-6D94-1A79-66D4-8D93D1DE63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8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5C560FC1-7FEB-AFF1-17F3-C194F61B8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3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40685776-C201-F37D-0B54-A22ED430BF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8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985455BB-2E2C-0354-71CD-E830AABB60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2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B82D8B16-3A71-A805-5D1F-12AF751B81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1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F7EDE1E4-B150-1C56-53DD-33B2CC1BE0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7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2025-09-29T02:00:45Z</dcterms:created>
  <dcterms:modified xsi:type="dcterms:W3CDTF">2025-09-29T02:01:27Z</dcterms:modified>
</cp:coreProperties>
</file>