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0091C-8B69-21B0-76DC-440DA39E9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45FEF8-7849-E3D2-114D-BE8810462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578801-1D16-6194-504F-9890CBC9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4C9CC-D59E-212D-D68E-99E46699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09CF5-0ABF-52CB-D668-09961CDA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447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B00D31-BF38-76E7-FFB8-404CFDFF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202658-321E-4D2E-A7A8-9926E7AF2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6A3098-CDC5-C432-D267-D3FC52482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6FA630-7BE3-9FC3-14AE-0313C57EB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37A7CB-7D2D-AE4D-C183-3AA866E3E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58292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501743-3482-D674-B569-B2D05B949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E433DB-A936-9C99-699F-9EC51DCA25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3FCA31-78FE-E317-18E7-B6E2869F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9F3CE9-30A2-1D98-1584-4336F5A84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622A59-1B4F-9445-BA88-C70B4611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70296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53B80-D756-E9EF-B58E-54404967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7FD178-CCF8-1742-5BC7-70F8D566D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2D5D55-1F38-1CB1-B824-8BD7D6F8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A6EC5E-824A-820F-A8A8-6CCC7C2E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8281A8-4A4E-FDF8-E678-BF2C00A98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6053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B8597-5AF9-65E8-A219-17A0CD93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D42E70-4BA0-A9EC-FEE8-B107270CB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FE41C6-190A-85B6-ED3A-5646CE5BA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163F12-5C65-7FAB-19DB-A2D927C66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9CA294-2772-266B-3C09-21BE7102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356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DDEA61-55B7-96B2-8D1A-1E29275EC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4E6D2-6B68-651C-3368-AB87976233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294207-7FA3-84C3-19B6-1D8AD5B22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2BC525-2A9B-ABF4-DB6E-E2E64863E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1E6F94-6E41-502E-435E-6DE9F2736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2B64C9-E3BE-146E-33F8-9B822127A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2624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F9ED10-0E98-F442-5E9C-C62B5474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740DDA-DFD2-5DA6-C207-B72CF385F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96EA98-7785-923B-4C20-F949D15A7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B38192-3464-1585-CF2B-C0CA542C0F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BD691E-052D-6F14-D970-C6D587361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AA52685-81D8-045D-4558-6C4E444F9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B461162-9B07-560A-54AB-288476E4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AC1540-4DD5-6AB6-5B23-C024A5EB9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5488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832C12-1A08-BAC4-48E5-3C860E539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D8AE211-218A-6D4E-FD82-07CF61EE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7E5C9B-2F8B-66D4-4C54-BE10D768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42AA19C-1392-77CC-F1C3-BA2C31515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9326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97BE470-69F9-D568-24BC-C02A36917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475E79-4D8C-0FB4-460E-F24CA49E2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8652F7-6EF9-7B81-2850-847E9A91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005914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C97FB-F825-01E2-D3CD-3115300AE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2DAA8A-5A9B-F7E2-C66C-7EC16F6B0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9305B-F625-0E81-3118-515A89F59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916D8E-65E3-FD71-4303-07F0D706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7C6BBC-A6EE-D2B3-C047-036960A1B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E3B6A1-0558-5284-A323-D156D9862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8086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91A3C6-7E8E-BE75-2A37-84461E7BA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79FCE7A-00E8-8FB5-0EEC-735648B63A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974447-F1A6-648A-B940-1BA3648BD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E406BF-53AD-255D-D88D-10B36A5E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CBCEC3-EDA8-C6CA-0FC9-019E6369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2A78E8-FB10-43F0-08CA-DADAE7A72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9349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D2C2AB-F846-8A94-2624-C42FFBC7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BB6C7B-1DBC-205B-CFCF-B64C4FD4B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753D52-F796-E026-80D8-D7F72143B7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DEA99F-A8C3-4A83-B4A3-09E55221478F}" type="datetimeFigureOut">
              <a:rPr lang="es-DO" smtClean="0"/>
              <a:t>25/3/2025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BB617F-625B-27AB-8A70-ABEC23D9B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DB7BCB-6720-6E37-EBE0-17CDE29AA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DC5F65-5C1B-47AC-984D-65CD61BEC3E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988634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3ECE17B-22E7-6AFD-8903-60EEF309AE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270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6206DFC4-B7F8-DB65-B68F-466868BA420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4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BE0470B1-8FEE-14FD-222D-5C30C3D78EE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668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D475C6FA-595B-04E7-BCD3-495FAF0FCF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53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16D4D81A-D6C9-F778-2057-2C80525419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31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B385FE23-553A-7862-1534-B0028E7B6C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592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F316AD6E-FA24-32DD-69C3-CA1CDF54D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69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5B8DC7C3-8BF2-AEEB-2E09-6FFDE09EFA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98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85F14534-FA7D-B4CA-BBF9-C4F158F107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94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7911800-F51C-47AF-81E5-DF0C0A873A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3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0C9106F1-1CB8-C9C8-FACA-C1EB8DE2E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8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3A838E8A-6CA9-0889-962D-1E0E43E06A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800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B3EDBE16-C213-2B30-9031-32493D1B4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64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242D0A53-C663-05B7-148F-C9C2A330129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53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0B0C9AE9-6ECF-7954-C29E-0EA1AB2766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12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74F6AE9E-9CB3-67DC-738F-673748703F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506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BA74B4C4-3445-132F-2B03-81A74F3466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A771EFD8-4FC7-1C00-1931-AA0E624292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132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CDE8B298-05C0-16FB-8082-B97221CC83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940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71581348-D55B-6505-9B04-9B74EF7C78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46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51A0F8C2-733A-492F-2EE5-4F63C41EAA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354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ACE711BE-77A8-2B32-B90C-CEBEEB70E5E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228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4B0EC04E-4DFC-7D20-9E33-D5E5854EA7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4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">
            <a:extLst>
              <a:ext uri="{FF2B5EF4-FFF2-40B4-BE49-F238E27FC236}">
                <a16:creationId xmlns:a16="http://schemas.microsoft.com/office/drawing/2014/main" id="{AF06BF08-A5CD-1859-6C4B-AA135F2DE4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94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1">
            <a:extLst>
              <a:ext uri="{FF2B5EF4-FFF2-40B4-BE49-F238E27FC236}">
                <a16:creationId xmlns:a16="http://schemas.microsoft.com/office/drawing/2014/main" id="{252CD3B4-1705-5BD8-C80E-99DD4B0669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137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">
            <a:extLst>
              <a:ext uri="{FF2B5EF4-FFF2-40B4-BE49-F238E27FC236}">
                <a16:creationId xmlns:a16="http://schemas.microsoft.com/office/drawing/2014/main" id="{8D65C176-7512-8656-F850-66A1995C44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6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">
            <a:extLst>
              <a:ext uri="{FF2B5EF4-FFF2-40B4-BE49-F238E27FC236}">
                <a16:creationId xmlns:a16="http://schemas.microsoft.com/office/drawing/2014/main" id="{C38F8E4D-7FFA-F41C-CAF6-B0B032FB4F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7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A0AAB5F5-32D7-33FA-12E2-F5FC6E2614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41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14E3AB96-B195-F399-78FB-BF152973F1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990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0C8A526E-39FB-DAC5-F8C5-A8959B2A29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18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939AEDEE-A7AE-0C24-AD97-15C70D6C8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6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62D8247A-DB27-0538-3D67-E619E2B17B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41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C77A7D8F-2B6B-F3D4-2706-AEBD5B41C9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309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Panorámica</PresentationFormat>
  <Paragraphs>0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7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2</cp:revision>
  <dcterms:created xsi:type="dcterms:W3CDTF">2025-03-25T22:26:46Z</dcterms:created>
  <dcterms:modified xsi:type="dcterms:W3CDTF">2025-03-25T22:38:49Z</dcterms:modified>
</cp:coreProperties>
</file>