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0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0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03" r:id="rId31"/>
    <p:sldId id="286" r:id="rId32"/>
    <p:sldId id="287" r:id="rId33"/>
  </p:sldIdLst>
  <p:sldSz cx="12192000" cy="6858000"/>
  <p:notesSz cx="6858000" cy="9144000"/>
  <p:photoAlbum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2D139-E9D8-4B5A-9B77-81BE363ED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1482BA-B7C2-C9E1-F64F-229F34674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6D6B40-B828-B318-7BF4-7BF29CC0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FB9F87-A315-48F3-42BB-E612CB17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2D847-C44D-0CB2-AEB4-EEAD038E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77013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919E1-C01F-BF10-4C4F-46866657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EDEDEB-D721-1278-2F90-DA7BE3689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F8E642-45E9-93D4-9F8E-73D0A3E5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F3A92D-6B19-D077-77AE-8E761123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AAC35E-27AE-BE62-30D9-2FA732E22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1985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4D5987-B011-D8A4-9C62-30D2BC0B9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85196B-B197-F162-0227-6EABDB8B3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D01A4-FD3B-3988-299B-6591D78F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8DBE0-BC31-E742-01F1-D526A538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D78C3-1206-313C-6E61-C6B541A9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1388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0BCC25-7D9C-D80C-4EFF-972D8646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B0423C-AF47-340B-229B-BC6BE5944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AD97F2-8950-CE05-BE4C-42478D5A2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6D60E3-70F3-E040-51FE-6A90D8CB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9D8DC-28D8-9A23-0ED8-7D00B0CF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67184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08E1D-5B06-1573-2E6E-427ADB9B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5393EF-4636-89DF-8C85-6DE689D4E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C1BA03-644A-A531-CF30-A76D656C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23FB49-18C3-F0EE-E868-AC44E9E11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FE77DB-9A4F-526B-8ED9-6D156D1B5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85126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D46E3E-34C4-A4C0-F4DE-7201B9EF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284584-43B1-9405-EA75-678617D61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DC95AF-4294-C9AC-7B1D-58ADE5359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6A2DEC-E580-39C4-B7B4-D2A47D281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098BE3-01F7-E1A1-E993-6E5FDFA5B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9792CD-D406-CEFE-96BD-ED299A21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7137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158CFE-9598-198F-A7A4-5D7BC11E2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534A12-1CD6-BE72-FA52-CFB7A5CB5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3C0C31-4A14-DA63-E2CC-9C730789BF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2C2638-0138-2B08-E265-3F582906E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0795C2-B18E-FE5A-CFE6-299488B77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AEBC6A-2221-78A8-2C7F-02A15874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C712C66-076D-4136-75D8-DE2B2044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C81F2B-FAA3-6A66-B7F6-7677DCB7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9953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A2BDC-EC93-D33B-F4B9-4DF04298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CF5FBD-9FAF-6465-8638-849127A6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29AD2F-5FBE-A13A-EFE4-AB84A6B0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78CB982-F1EB-20DF-92BC-641A7B1B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29896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913F533-BE37-0342-F4A8-705646C5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FE0A2A-0CFA-D64F-9FA8-BDD1D4647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F5752A-38B5-7E80-E6B0-0C3E3FEB2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63095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833E3A-0AEA-49D5-E10D-FDFFC186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750517-B508-F18C-300D-92E9DC10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42E2A2-D33C-C299-973D-A09DAF680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3EC520-24AA-48B8-7817-5052F45F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6E7344-58B7-279A-579D-15210AEE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30351C-0A0F-186F-5F94-759C8941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48227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73EFE-5FCB-7BE4-B084-AFC3C450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14FFC4-16B4-0381-49CC-BA9342187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38684-E25C-A84D-C788-A02A85568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6C3354-12F5-C5AB-47D9-0D075DF6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A5703F-24E7-1295-50D8-1B8B3A68D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DB8FB4-0711-F314-7FA9-A335B026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59566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A26F71-94DB-713F-C566-DD494BD9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314C09-07B6-7080-642E-7C4309495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9F13CA-1759-251C-8052-2EA4009F1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830A4-3101-42D2-8EAF-9135FD6C765F}" type="datetimeFigureOut">
              <a:rPr lang="es-DO" smtClean="0"/>
              <a:t>29/10/2023</a:t>
            </a:fld>
            <a:endParaRPr lang="es-D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A1F189-8781-B90D-2448-30A42C986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41C8A0-90CB-08A1-8292-7B31F3C2B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1C644-DB23-4E2B-9AB8-BEB22E420D53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9901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">
            <a:extLst>
              <a:ext uri="{FF2B5EF4-FFF2-40B4-BE49-F238E27FC236}">
                <a16:creationId xmlns:a16="http://schemas.microsoft.com/office/drawing/2014/main" id="{2AD68BC9-9EBB-9486-ECD5-2036ECA793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975" y="4049512"/>
            <a:ext cx="9181372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8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9">
            <a:extLst>
              <a:ext uri="{FF2B5EF4-FFF2-40B4-BE49-F238E27FC236}">
                <a16:creationId xmlns:a16="http://schemas.microsoft.com/office/drawing/2014/main" id="{68218A17-5964-F24B-A049-5930D9A7A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">
            <a:extLst>
              <a:ext uri="{FF2B5EF4-FFF2-40B4-BE49-F238E27FC236}">
                <a16:creationId xmlns:a16="http://schemas.microsoft.com/office/drawing/2014/main" id="{DF37432E-347D-AEB0-F7F1-270591858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3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1">
            <a:extLst>
              <a:ext uri="{FF2B5EF4-FFF2-40B4-BE49-F238E27FC236}">
                <a16:creationId xmlns:a16="http://schemas.microsoft.com/office/drawing/2014/main" id="{EBE06DE5-6BCF-26DB-94EA-4DB54166C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11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2">
            <a:extLst>
              <a:ext uri="{FF2B5EF4-FFF2-40B4-BE49-F238E27FC236}">
                <a16:creationId xmlns:a16="http://schemas.microsoft.com/office/drawing/2014/main" id="{11341795-4A3E-4DEB-5C23-BEC36CE7B3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 con confianza media">
            <a:extLst>
              <a:ext uri="{FF2B5EF4-FFF2-40B4-BE49-F238E27FC236}">
                <a16:creationId xmlns:a16="http://schemas.microsoft.com/office/drawing/2014/main" id="{5074B923-02DF-6D48-A6D7-FF37C71F9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86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59BB7296-480D-7548-9D85-8B8EE4525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CF72F09-DBCA-BC12-3AA9-AED7AB5EBE8F}"/>
              </a:ext>
            </a:extLst>
          </p:cNvPr>
          <p:cNvSpPr txBox="1"/>
          <p:nvPr/>
        </p:nvSpPr>
        <p:spPr>
          <a:xfrm>
            <a:off x="737419" y="1592826"/>
            <a:ext cx="108843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/>
              <a:t>12 Habían también quitado a las otras bestias su dominio, pero les había sido prolongada la vida hasta cierto tiempo.</a:t>
            </a:r>
            <a:endParaRPr lang="es-DO" sz="66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7957611-F71A-49EB-3D85-B0A078D9F260}"/>
              </a:ext>
            </a:extLst>
          </p:cNvPr>
          <p:cNvSpPr/>
          <p:nvPr/>
        </p:nvSpPr>
        <p:spPr>
          <a:xfrm>
            <a:off x="0" y="482636"/>
            <a:ext cx="3805084" cy="417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dirty="0"/>
              <a:t>DANIEL 7:12</a:t>
            </a:r>
          </a:p>
        </p:txBody>
      </p:sp>
    </p:spTree>
    <p:extLst>
      <p:ext uri="{BB962C8B-B14F-4D97-AF65-F5344CB8AC3E}">
        <p14:creationId xmlns:p14="http://schemas.microsoft.com/office/powerpoint/2010/main" val="154926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4">
            <a:extLst>
              <a:ext uri="{FF2B5EF4-FFF2-40B4-BE49-F238E27FC236}">
                <a16:creationId xmlns:a16="http://schemas.microsoft.com/office/drawing/2014/main" id="{CB843B9C-6D05-88DD-0C7F-51BD43B96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5">
            <a:extLst>
              <a:ext uri="{FF2B5EF4-FFF2-40B4-BE49-F238E27FC236}">
                <a16:creationId xmlns:a16="http://schemas.microsoft.com/office/drawing/2014/main" id="{09ECB93C-8CB2-4C06-5A62-5C70678CA8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0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6">
            <a:extLst>
              <a:ext uri="{FF2B5EF4-FFF2-40B4-BE49-F238E27FC236}">
                <a16:creationId xmlns:a16="http://schemas.microsoft.com/office/drawing/2014/main" id="{1F509A45-6323-20F6-B134-DF87054726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7">
            <a:extLst>
              <a:ext uri="{FF2B5EF4-FFF2-40B4-BE49-F238E27FC236}">
                <a16:creationId xmlns:a16="http://schemas.microsoft.com/office/drawing/2014/main" id="{BB8312B2-17E7-ECF9-9E5E-9A0022E2D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62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:a16="http://schemas.microsoft.com/office/drawing/2014/main" id="{0E70227D-7E78-A6B6-82C2-8F1E8E7F7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4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8">
            <a:extLst>
              <a:ext uri="{FF2B5EF4-FFF2-40B4-BE49-F238E27FC236}">
                <a16:creationId xmlns:a16="http://schemas.microsoft.com/office/drawing/2014/main" id="{05D32D27-2F1E-5258-B5B9-A549D5ACF7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3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9">
            <a:extLst>
              <a:ext uri="{FF2B5EF4-FFF2-40B4-BE49-F238E27FC236}">
                <a16:creationId xmlns:a16="http://schemas.microsoft.com/office/drawing/2014/main" id="{94EBB8CB-6033-BE6A-F236-6AC45C0FB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8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0">
            <a:extLst>
              <a:ext uri="{FF2B5EF4-FFF2-40B4-BE49-F238E27FC236}">
                <a16:creationId xmlns:a16="http://schemas.microsoft.com/office/drawing/2014/main" id="{373A0E36-3D03-A5DE-40B1-AECCFA8EE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9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1">
            <a:extLst>
              <a:ext uri="{FF2B5EF4-FFF2-40B4-BE49-F238E27FC236}">
                <a16:creationId xmlns:a16="http://schemas.microsoft.com/office/drawing/2014/main" id="{04300FC1-1453-1630-7B77-76D0FB652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5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2">
            <a:extLst>
              <a:ext uri="{FF2B5EF4-FFF2-40B4-BE49-F238E27FC236}">
                <a16:creationId xmlns:a16="http://schemas.microsoft.com/office/drawing/2014/main" id="{6F4AA43A-03D3-AD7A-A7C2-39666E8936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03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3">
            <a:extLst>
              <a:ext uri="{FF2B5EF4-FFF2-40B4-BE49-F238E27FC236}">
                <a16:creationId xmlns:a16="http://schemas.microsoft.com/office/drawing/2014/main" id="{33BF91A3-4572-C1F2-9F76-F5D356110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9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4">
            <a:extLst>
              <a:ext uri="{FF2B5EF4-FFF2-40B4-BE49-F238E27FC236}">
                <a16:creationId xmlns:a16="http://schemas.microsoft.com/office/drawing/2014/main" id="{AD2EBFAA-ABE0-19C9-3B1D-DC83F4286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91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5">
            <a:extLst>
              <a:ext uri="{FF2B5EF4-FFF2-40B4-BE49-F238E27FC236}">
                <a16:creationId xmlns:a16="http://schemas.microsoft.com/office/drawing/2014/main" id="{5BD36F9E-61BA-8880-099A-F2EDB779C1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64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6">
            <a:extLst>
              <a:ext uri="{FF2B5EF4-FFF2-40B4-BE49-F238E27FC236}">
                <a16:creationId xmlns:a16="http://schemas.microsoft.com/office/drawing/2014/main" id="{F4A5273F-3256-F23A-2E4E-A7E678E848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26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7">
            <a:extLst>
              <a:ext uri="{FF2B5EF4-FFF2-40B4-BE49-F238E27FC236}">
                <a16:creationId xmlns:a16="http://schemas.microsoft.com/office/drawing/2014/main" id="{0B31CD10-86D7-5B47-0565-5FF08340A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irmar, foto, pastel, diferente&#10;&#10;Descripción generada automáticamente">
            <a:extLst>
              <a:ext uri="{FF2B5EF4-FFF2-40B4-BE49-F238E27FC236}">
                <a16:creationId xmlns:a16="http://schemas.microsoft.com/office/drawing/2014/main" id="{0900BFC8-77EE-64AC-B674-58BC6B4F7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0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:a16="http://schemas.microsoft.com/office/drawing/2014/main" id="{2D8FDD8E-CD0E-8DAD-43A3-9A5B7F555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7F75417-8BC0-431B-9DD0-3952FEF3CE45}"/>
              </a:ext>
            </a:extLst>
          </p:cNvPr>
          <p:cNvSpPr txBox="1"/>
          <p:nvPr/>
        </p:nvSpPr>
        <p:spPr>
          <a:xfrm>
            <a:off x="648929" y="1583057"/>
            <a:ext cx="490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600" dirty="0" err="1"/>
              <a:t>Micaías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B80B65F-4774-4B34-B211-5F7CCD9DB0D1}"/>
              </a:ext>
            </a:extLst>
          </p:cNvPr>
          <p:cNvSpPr txBox="1"/>
          <p:nvPr/>
        </p:nvSpPr>
        <p:spPr>
          <a:xfrm>
            <a:off x="648929" y="368422"/>
            <a:ext cx="4601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600" dirty="0"/>
              <a:t>vindicar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95100F-E8B5-4CF3-9E17-D707427B80EE}"/>
              </a:ext>
            </a:extLst>
          </p:cNvPr>
          <p:cNvSpPr txBox="1"/>
          <p:nvPr/>
        </p:nvSpPr>
        <p:spPr>
          <a:xfrm>
            <a:off x="690074" y="3916409"/>
            <a:ext cx="4577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800" dirty="0"/>
              <a:t>¿cómo pueden los santos salir victoriosos de las alegaciones del maligno? 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DEAE86-D7E0-4E67-860F-EC436B06AF60}"/>
              </a:ext>
            </a:extLst>
          </p:cNvPr>
          <p:cNvSpPr txBox="1"/>
          <p:nvPr/>
        </p:nvSpPr>
        <p:spPr>
          <a:xfrm>
            <a:off x="621835" y="2499854"/>
            <a:ext cx="4714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3600" dirty="0"/>
              <a:t>¿En que aspecto está </a:t>
            </a:r>
            <a:r>
              <a:rPr lang="es-ES" sz="3600" dirty="0" err="1" smtClean="0"/>
              <a:t>centradO</a:t>
            </a:r>
            <a:r>
              <a:rPr lang="es-ES" sz="3600" dirty="0" smtClean="0"/>
              <a:t> </a:t>
            </a:r>
            <a:r>
              <a:rPr lang="es-ES" sz="3600" dirty="0"/>
              <a:t>el juicio?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B4BBA2C-AD84-4635-BFED-A54A24D56E2B}"/>
              </a:ext>
            </a:extLst>
          </p:cNvPr>
          <p:cNvSpPr txBox="1"/>
          <p:nvPr/>
        </p:nvSpPr>
        <p:spPr>
          <a:xfrm>
            <a:off x="5474006" y="3585702"/>
            <a:ext cx="6483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s-DO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s-ES" sz="2800" dirty="0"/>
              <a:t>Fue golpeado en el rostro y puesto en prisión por predecir el futuro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F3B8264-4C31-43B4-BA54-43EE83420FE7}"/>
              </a:ext>
            </a:extLst>
          </p:cNvPr>
          <p:cNvSpPr txBox="1"/>
          <p:nvPr/>
        </p:nvSpPr>
        <p:spPr>
          <a:xfrm>
            <a:off x="5516136" y="1496473"/>
            <a:ext cx="642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s-DO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s-DO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s-ES" sz="3600" dirty="0"/>
              <a:t>señalar la culpabilidad de sus perseguidores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7CBC07-791E-485A-931D-932FDFAF0D6C}"/>
              </a:ext>
            </a:extLst>
          </p:cNvPr>
          <p:cNvSpPr txBox="1"/>
          <p:nvPr/>
        </p:nvSpPr>
        <p:spPr>
          <a:xfrm>
            <a:off x="5552304" y="266638"/>
            <a:ext cx="5516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s-DO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s-ES" sz="3200" dirty="0"/>
              <a:t>la justica de Cristo los cubre, ellos son declarados inocentes.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4C28EC-9574-47D6-8D4C-A2D48F991BF0}"/>
              </a:ext>
            </a:extLst>
          </p:cNvPr>
          <p:cNvSpPr txBox="1"/>
          <p:nvPr/>
        </p:nvSpPr>
        <p:spPr>
          <a:xfrm>
            <a:off x="5474006" y="2864219"/>
            <a:ext cx="6427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s-DO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s-ES" sz="3600"/>
              <a:t>Si o no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0408FA-21B6-4E50-A2CA-A06FB9771535}"/>
              </a:ext>
            </a:extLst>
          </p:cNvPr>
          <p:cNvSpPr txBox="1"/>
          <p:nvPr/>
        </p:nvSpPr>
        <p:spPr>
          <a:xfrm>
            <a:off x="5552306" y="5643365"/>
            <a:ext cx="6181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DO" sz="3200" dirty="0">
                <a:solidFill>
                  <a:srgbClr val="FFFF00"/>
                </a:solidFill>
                <a:latin typeface="Calibri" panose="020F0502020204030204"/>
              </a:rPr>
              <a:t>F</a:t>
            </a:r>
            <a:r>
              <a:rPr kumimoji="0" lang="es-DO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s-ES" sz="3200" dirty="0"/>
              <a:t>en la obra vindicativa del Hijo del Hombre a favor de los santos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52AD20F-C77A-4B88-B6A1-2718AE27E03B}"/>
              </a:ext>
            </a:extLst>
          </p:cNvPr>
          <p:cNvSpPr txBox="1"/>
          <p:nvPr/>
        </p:nvSpPr>
        <p:spPr>
          <a:xfrm>
            <a:off x="5544884" y="4677226"/>
            <a:ext cx="641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injusto apedreamiento de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Nabod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 parte de Jezabel</a:t>
            </a:r>
          </a:p>
        </p:txBody>
      </p:sp>
    </p:spTree>
    <p:extLst>
      <p:ext uri="{BB962C8B-B14F-4D97-AF65-F5344CB8AC3E}">
        <p14:creationId xmlns:p14="http://schemas.microsoft.com/office/powerpoint/2010/main" val="28629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0">
            <a:extLst>
              <a:ext uri="{FF2B5EF4-FFF2-40B4-BE49-F238E27FC236}">
                <a16:creationId xmlns:a16="http://schemas.microsoft.com/office/drawing/2014/main" id="{D0AB8D64-9DD7-F513-7CA2-1A2E5894F0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32735"/>
            <a:ext cx="4454013" cy="10618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0" y="265471"/>
            <a:ext cx="4336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6000" dirty="0" smtClean="0">
                <a:solidFill>
                  <a:schemeClr val="bg1"/>
                </a:solidFill>
              </a:rPr>
              <a:t>CONCLUSIÓN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1">
            <a:extLst>
              <a:ext uri="{FF2B5EF4-FFF2-40B4-BE49-F238E27FC236}">
                <a16:creationId xmlns:a16="http://schemas.microsoft.com/office/drawing/2014/main" id="{F849BC97-A843-C1B5-9A06-CC64AE89A9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8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">
            <a:extLst>
              <a:ext uri="{FF2B5EF4-FFF2-40B4-BE49-F238E27FC236}">
                <a16:creationId xmlns:a16="http://schemas.microsoft.com/office/drawing/2014/main" id="{5B1C1149-25C7-CED5-3C1A-2D9ACC3D27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31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:a16="http://schemas.microsoft.com/office/drawing/2014/main" id="{ADA69DB3-0B61-E873-59FB-FA1E8D2CD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">
            <a:extLst>
              <a:ext uri="{FF2B5EF4-FFF2-40B4-BE49-F238E27FC236}">
                <a16:creationId xmlns:a16="http://schemas.microsoft.com/office/drawing/2014/main" id="{A8743BDC-E273-8679-3645-3C17FFFEF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6">
            <a:extLst>
              <a:ext uri="{FF2B5EF4-FFF2-40B4-BE49-F238E27FC236}">
                <a16:creationId xmlns:a16="http://schemas.microsoft.com/office/drawing/2014/main" id="{5AB1074C-92E2-32FA-7696-DAB623B3B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">
            <a:extLst>
              <a:ext uri="{FF2B5EF4-FFF2-40B4-BE49-F238E27FC236}">
                <a16:creationId xmlns:a16="http://schemas.microsoft.com/office/drawing/2014/main" id="{377FB451-ECAF-C735-0752-0F478B2F8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1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">
            <a:extLst>
              <a:ext uri="{FF2B5EF4-FFF2-40B4-BE49-F238E27FC236}">
                <a16:creationId xmlns:a16="http://schemas.microsoft.com/office/drawing/2014/main" id="{41699973-DFCA-7ECE-8423-679318553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84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117</Words>
  <Application>Microsoft Office PowerPoint</Application>
  <PresentationFormat>Panorámica</PresentationFormat>
  <Paragraphs>13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Office365</dc:creator>
  <cp:lastModifiedBy>Ulises Aguero Arroyo</cp:lastModifiedBy>
  <cp:revision>10</cp:revision>
  <dcterms:created xsi:type="dcterms:W3CDTF">2023-10-29T22:24:05Z</dcterms:created>
  <dcterms:modified xsi:type="dcterms:W3CDTF">2023-10-30T02:37:52Z</dcterms:modified>
</cp:coreProperties>
</file>