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083F4-BAC4-4C55-E2F2-29BAE83C9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972CE3-68FF-6BFD-65D8-715E85072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371EA-0848-43F5-B120-D80F40C7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1FF3A-8BD5-B1FB-9641-2D3C6857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6C649-55C7-6AD5-B47B-4907038D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6789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23E84-7CF3-E4D1-51A4-D4FB420D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7D63EE-3B9C-5356-B46E-2F8D14F99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0D40F-AEAB-D1CB-3FD8-DA7C019D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E98FF1-3574-8D81-B777-3BF79D2D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633EB0-DDA3-DB12-D943-DD70E24F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367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0901A1-A77F-C171-1FF0-DA1AF98BC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AFAD15-F37D-6C59-40D0-F1C5D52FF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E99253-EFDA-0356-BD4E-076DA3FE1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81008F-89FE-B58B-D01B-AA1CBDD7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00DC24-440B-6E44-4BA9-7CC92E45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223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145C8-9A83-8BB7-BB2D-AA7AAA99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20A81-52A3-1536-890F-F27F6C90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2D4C11-D2D1-FC39-3D6E-54177675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72083A-D756-402F-1FA6-F2322039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54E3A8-80B1-4AD2-DBCA-CC179013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6580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06FFA-7373-679E-574F-3A4C61C6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6A1DF-A5A9-70E7-994F-85D9932BE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8F782D-7BBA-C426-130B-27631038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16A630-7A94-B94A-1C03-409DA4A44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0CEBA5-D07D-5DB5-8994-74FDBDEC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6383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9A162-F7F2-81E4-A716-5766CD1C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A3C714-3BBF-488F-561E-B6714BBC2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6263CF-6E7C-1B2C-19B6-F77E8DE76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C4AA26-1DBF-5401-65A8-511359C0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F8AB9A-FD6F-E603-FE8A-1B2191C7F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E8880D-5E21-08E4-FD4C-5D25469D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3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3AC2A-182B-0D81-76F0-033364C2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48257B-09A8-2F55-FD80-190E240A0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98E86C-E887-D9BD-6013-C201A0C2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B69E008-AA07-AC29-7CDE-E30D1508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C41ED5-EC84-D894-A386-487C139AD3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5FBFF2-43C8-5E52-0E6F-55B3407F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493AF1-3712-2E0D-06DB-399431D3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EE9479-EC38-4344-FBDA-EFC74D2B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735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2ED9F-377B-60AB-F65F-59117227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5E31D8-C96E-EDCE-7F4F-3FC1EF49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0D08ED-68AF-48FF-3931-EF418C15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F8B56A-6BCE-B196-EBBB-A0051846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6920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649D7B-DD82-5BE4-35CE-CC1F8DFC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663989-2A81-C8EC-9A50-134F63227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D103CC-23E8-550B-A9BA-B0DF6928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76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B0F32-6C2F-25AF-34EA-7B788047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C325D4-FBE2-1E46-1447-3E5EEA80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59187C-D57A-0A82-C94E-188993781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89C8BC-8722-380B-0E21-185A7D29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CB2360-59A9-B32A-79AA-176B07BF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41F9DD-E996-12C7-0F8A-A540E391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3957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74A25-9C35-3AE2-D35C-D5869EB7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778183-2F6C-6D48-15D1-8DE198E59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97B69F-14F3-8585-E14D-D8B349EDF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F2F957-B8D6-D4C3-352D-75EC0D9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46C434-399B-E69D-CE39-0FD06587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549E81-BAF6-DBBC-7735-1E369019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7839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AEBAFCD-1A04-B9CB-CF01-891561F4F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FA0541-1736-6E4B-7BAE-77152B69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64E17-77A8-4AA2-FA7B-D8692E4EB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703B8F-785C-4395-9BA5-B5B15E229079}" type="datetimeFigureOut">
              <a:rPr lang="es-DO" smtClean="0"/>
              <a:t>6/9/2024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6F7463-0B2C-AA83-AA78-CE235ACE4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47513-7604-DACD-D4DA-1AE5C78C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998B7-D546-40B8-84C5-7A4483DA022B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67215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BED4C85-287D-5DCB-D67E-8750194BE9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3FDA0462-BE7E-C7DD-74BA-D09C944319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8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E975F8FE-79D1-87B5-537B-F2C46EFA7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82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1DFC416B-2AEF-92FA-A0FD-8FD7E63F56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6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12EA3142-892F-131A-6FEC-4369A98FC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9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E0E52DF4-4DAD-7719-6347-6DB241942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1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9AB5DE7D-C407-6CDB-C8C9-17AB69B280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84D5BB7-4CDF-A499-A7F9-2A32E0889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73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2FB56388-8A35-896C-CA57-ECA2EF8A34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33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521C8AB3-5F65-D5D2-1D57-2B2D33394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25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A2CAB79D-6F43-766D-05BC-830B4A0881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45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D8F1F4A4-5EE4-4FB2-1B10-8C255C3CC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15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F64B8105-60EE-83DD-090B-D2F3C4EA25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0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A110DF2-B10B-0937-DE87-C053EED71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36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25BBDB8F-FCFA-AB77-AC84-A9470BDC9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9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1F0AB70C-E3CD-DD17-59C3-A23A6F07F9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71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C94130F8-358F-1A31-BE5F-0B655378D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5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4F1DCC87-AD40-7897-0202-1F3D994F2C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322D5432-FA3B-0313-814F-EE8D77289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1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F586A722-EC44-5B8A-DA12-8372242790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41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E131BF10-8CBF-B5C1-D6C5-8456E089A1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2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4896806E-B90F-A227-7374-1905BE226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D8B2BF25-38B5-15BC-546A-FB29407949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79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CE50FA97-07D2-B52E-5311-B962FED0E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C2F8B200-607E-C752-292C-43F592049A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545026AA-FE3F-9789-1BF0-ECA3A7937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30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10A9A36A-CD67-0F14-4C7E-ABF0D20DCE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4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">
            <a:extLst>
              <a:ext uri="{FF2B5EF4-FFF2-40B4-BE49-F238E27FC236}">
                <a16:creationId xmlns:a16="http://schemas.microsoft.com/office/drawing/2014/main" id="{F8E0452C-0A7B-D9B7-E8DB-50F9B2F1A9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44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">
            <a:extLst>
              <a:ext uri="{FF2B5EF4-FFF2-40B4-BE49-F238E27FC236}">
                <a16:creationId xmlns:a16="http://schemas.microsoft.com/office/drawing/2014/main" id="{D017DFA1-FC8C-D2D9-4D7B-F0655FD65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31EDEFE-6906-A17B-B764-D2E912E7D7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4A2F01F-D008-E0EB-0228-EA74B161D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E362411F-8BA2-042B-1406-FECDB82EE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F40FC173-A9C5-5B77-24B1-7A708DAFC6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0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31774187-8FE7-9C0E-D99E-F9A727AD8E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0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D5404FC-D4C0-E1F1-69FC-8FC572AA0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35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2024-09-07T03:53:23Z</dcterms:created>
  <dcterms:modified xsi:type="dcterms:W3CDTF">2024-09-07T03:54:12Z</dcterms:modified>
</cp:coreProperties>
</file>