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97284-94E7-0D8F-59E5-84241BF47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62F5BA-FB10-E0F7-FF80-C3F487B71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98974D-E3C6-43A9-F35D-28703DF4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9AF5-B55F-49E0-9D4C-67581511BF50}" type="datetimeFigureOut">
              <a:rPr lang="es-DO" smtClean="0"/>
              <a:t>13/10/2024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DA58FD-0B00-85F6-1A2C-F87F343E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B6EC3F-2C96-0C29-0C42-C1B3CCD3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2B76-67BB-449E-9C51-69D2B525225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563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AB920-DC02-274B-4DF8-FF14C5D3D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6F6ACF-96F2-5136-D6EF-EC6D4F9B9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E8F12A-7BC8-3742-6DCC-68A647FA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9AF5-B55F-49E0-9D4C-67581511BF50}" type="datetimeFigureOut">
              <a:rPr lang="es-DO" smtClean="0"/>
              <a:t>13/10/2024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9F7F39-DAAB-15F8-B78E-3703AA3C0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D6D2B5-25A5-AF34-0933-45E813211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2B76-67BB-449E-9C51-69D2B525225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728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44475D-46F6-B8A2-FA89-AABA6066E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4F6D19-5FB8-1F5C-44C9-B5EC08F03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E7AF17-EFDA-ED67-D3F7-2C64A445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9AF5-B55F-49E0-9D4C-67581511BF50}" type="datetimeFigureOut">
              <a:rPr lang="es-DO" smtClean="0"/>
              <a:t>13/10/2024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0D4789-B4B6-CA0C-5FD7-FE44D1FD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1C4BB4-763E-67D1-C0CD-8F204472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2B76-67BB-449E-9C51-69D2B525225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8420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0DE3A-7485-5D0A-B43A-4771DAF6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DCAB75-B0FD-C5C8-7FD1-961F80A63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9A7849-48E4-E144-3871-FE70D859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9AF5-B55F-49E0-9D4C-67581511BF50}" type="datetimeFigureOut">
              <a:rPr lang="es-DO" smtClean="0"/>
              <a:t>13/10/2024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7E50D1-D193-5B92-30B9-78F11B89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EFAAF9-8EC4-637B-4FCD-00315C74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2B76-67BB-449E-9C51-69D2B525225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0249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792B6-026C-CC38-885A-76620BF90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EA4E94-E060-1B94-FC80-E0C91B3FD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D583B8-7B9B-955F-262E-0592B516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9AF5-B55F-49E0-9D4C-67581511BF50}" type="datetimeFigureOut">
              <a:rPr lang="es-DO" smtClean="0"/>
              <a:t>13/10/2024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B3EC66-2DF8-044D-7838-0E3C41ED7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25CF6C-6AC0-4323-967A-60095979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2B76-67BB-449E-9C51-69D2B525225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6002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54E0F-6D28-D1EF-FC5A-427196F0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8580F-4562-2561-5B8E-FA77A6F22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BA55C2-A00C-0A7D-27CF-8F0E874CC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8D998C-EDDD-7E06-BE04-3F0791DFB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9AF5-B55F-49E0-9D4C-67581511BF50}" type="datetimeFigureOut">
              <a:rPr lang="es-DO" smtClean="0"/>
              <a:t>13/10/2024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B08227-9097-CD56-3E18-E10B8B24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A072D7-F000-DF9D-D86D-77A197BD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2B76-67BB-449E-9C51-69D2B525225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6483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1C376-9649-2273-C388-705BFA70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94DE89-4121-04B9-A053-E4D880E3D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A54E83-617B-AA2B-16CF-34A8476FF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F0A6F7-C43E-2E31-92C3-964B9EB99F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47CBDC-238D-C8C7-250B-49C8B150C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7CF2B0-8BCE-7B94-E1F0-0BB8094B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9AF5-B55F-49E0-9D4C-67581511BF50}" type="datetimeFigureOut">
              <a:rPr lang="es-DO" smtClean="0"/>
              <a:t>13/10/2024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A263049-1FF4-7F45-9DEB-C70BEB87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BACD3C-EBC8-B57E-00B6-02E16599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2B76-67BB-449E-9C51-69D2B525225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5911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2A8EE-6A13-769F-DD77-76D5704D3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3B22D6-1392-4114-8AB2-C8333F435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9AF5-B55F-49E0-9D4C-67581511BF50}" type="datetimeFigureOut">
              <a:rPr lang="es-DO" smtClean="0"/>
              <a:t>13/10/2024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5B3685-8B74-433E-F017-5DC2704A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CE374A-F0B9-5457-1627-833622ACB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2B76-67BB-449E-9C51-69D2B525225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7795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7E9AB35-E816-4228-94D2-C8A32511A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9AF5-B55F-49E0-9D4C-67581511BF50}" type="datetimeFigureOut">
              <a:rPr lang="es-DO" smtClean="0"/>
              <a:t>13/10/2024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4816BC-BE28-EDC8-B9E9-DF39F3B8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0DCA2F-2829-D30D-FCEA-84B8C3C9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2B76-67BB-449E-9C51-69D2B525225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8246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A3888-2F24-B8B9-584E-03D79FC7F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820497-BF52-01C8-C518-E1ACB85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09E2AD-CE02-A067-A421-4A619D1AB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35C12F-ED47-90D2-EF40-6E453FDE0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9AF5-B55F-49E0-9D4C-67581511BF50}" type="datetimeFigureOut">
              <a:rPr lang="es-DO" smtClean="0"/>
              <a:t>13/10/2024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193B78-A227-38D4-E738-4B73C9072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2CD565-240E-EEE7-CF1E-F551F7A4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2B76-67BB-449E-9C51-69D2B525225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0114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7270F-FEED-6BE1-6944-3BBE3E5D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91CC4EA-44D7-C7B7-7495-4E8658A39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F2F179-9812-2357-FC51-F002745E5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9CAC8E-782A-12A6-506F-1E084F3D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9AF5-B55F-49E0-9D4C-67581511BF50}" type="datetimeFigureOut">
              <a:rPr lang="es-DO" smtClean="0"/>
              <a:t>13/10/2024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3FA97A-B502-6C12-5B89-B706E665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1240E-4C00-5CD6-6A1C-E4F26E3C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2B76-67BB-449E-9C51-69D2B525225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5015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675B50C-D6DE-4E28-F20A-3105A27B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00768B-FA32-8BC5-7509-EF9E8E272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8B65BE-A9CA-A6A8-801A-50FADDC12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7E9AF5-B55F-49E0-9D4C-67581511BF50}" type="datetimeFigureOut">
              <a:rPr lang="es-DO" smtClean="0"/>
              <a:t>13/10/2024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0260D-9637-AFA7-11C7-9FB90D0DE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A03939-D806-DA58-44B6-CCCAB61DE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62B76-67BB-449E-9C51-69D2B525225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94256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1607151C-DA0D-5524-AC72-126541343D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03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DE6B485E-4025-EF54-397B-D378BA3F7F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4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05E44A7F-F267-BE32-398E-A8CB85911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6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92451B4E-6CE1-1D48-E27F-BE6B2A6F0E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49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4CD1ACD1-EA27-0AF6-7F45-15ECB62425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7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DD4DFAC3-C07E-C828-091B-5B1C653128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3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8DE59AF9-6E71-08B3-1B21-C7910C8DE7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96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BEF7B0BC-A6DF-D5DF-4F02-B3C59A230E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86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C4731DAA-BAC1-8A94-EB30-6F8F6CC8F4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92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A60CBB7F-7938-F6A1-5414-26F99052B7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18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DCFD62B6-5DE0-1C40-2E92-9412E43F16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2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5D89F3F0-BA37-DE3A-377A-E4D17C06B5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66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F1ECB433-D00C-4777-D923-FD9B85E85A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9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6F67F333-BFFD-6FE6-F54A-8D040D959F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66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222D3F1B-FCEA-8725-FEC8-2EB813BD0B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51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96D77A11-577C-285F-A511-BEB6CD6C15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09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98D4C122-EADE-E832-4A21-8926CAD4C3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92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900BCE35-AD06-BCE1-5162-E43189D435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65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B931CA82-1936-4EE3-9601-ED54EFB74E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2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6F54D52E-0979-8AE2-3B7B-6BBAB12239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8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B84A1F1D-36DF-3C7C-7908-9E6FFF6E2D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32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B3710E0F-B870-4A1F-0BB1-C547E49374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8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BD2BA1E2-C6AB-0B70-4861-EC5646637F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12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6C881A68-16B6-E438-D0E6-C0E2D5511A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68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CDD30515-5A56-FE4A-8323-8DE39C255C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30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CE9162DB-F7FA-2FF5-EE5D-F0912C90A4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35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225780FF-BED9-F036-B886-8350BD0C90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92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EFE0FE4D-D7BE-9D59-2A26-309ADEC08D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96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5">
            <a:extLst>
              <a:ext uri="{FF2B5EF4-FFF2-40B4-BE49-F238E27FC236}">
                <a16:creationId xmlns:a16="http://schemas.microsoft.com/office/drawing/2014/main" id="{1B07CBB7-9B53-5167-5959-AA2801D91C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79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6">
            <a:extLst>
              <a:ext uri="{FF2B5EF4-FFF2-40B4-BE49-F238E27FC236}">
                <a16:creationId xmlns:a16="http://schemas.microsoft.com/office/drawing/2014/main" id="{4556C6F5-EF5A-DD33-B16D-C6B5EC35EB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14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7">
            <a:extLst>
              <a:ext uri="{FF2B5EF4-FFF2-40B4-BE49-F238E27FC236}">
                <a16:creationId xmlns:a16="http://schemas.microsoft.com/office/drawing/2014/main" id="{B529FBB2-0C31-5F4D-FF86-1D02DD90B7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760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8">
            <a:extLst>
              <a:ext uri="{FF2B5EF4-FFF2-40B4-BE49-F238E27FC236}">
                <a16:creationId xmlns:a16="http://schemas.microsoft.com/office/drawing/2014/main" id="{2431AD80-C0BE-4BF8-3855-1C8D9E73C1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2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1B391808-5945-7D8F-619C-ED311E663C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9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A8683A72-99CE-1A15-878D-BC32CCC935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F65FB42B-197E-AC09-4B18-D0BA26E8F5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3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7C3C40F3-89AE-348B-6EA6-133EEFA3C9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BF7F92C4-FDB3-B7C1-E356-FB13F9916B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11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793DEBD8-CB2F-1E5D-244D-559F57CCDB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16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2024-10-14T02:31:45Z</dcterms:created>
  <dcterms:modified xsi:type="dcterms:W3CDTF">2024-10-14T02:33:38Z</dcterms:modified>
</cp:coreProperties>
</file>