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2AB47-289B-5243-AC71-9C42E958A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C5235A-E78A-EEF3-4FF8-9BE292E8D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1307C-6FBA-1519-AA86-F568E361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5E16E5-E485-E027-E828-F37DCBF8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4E3660-A897-9FD7-054C-238810BE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323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AC995-682C-3BD5-6F6E-0CFD2C86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F6DBD7-053E-148C-F09D-DF9599C7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6C45C-4D5C-1924-F78E-ABA2AE37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71DF0-6C1F-6A5B-4B1D-7AE4DDCA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E2BB5-72C1-D629-3479-82D06AC8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241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92F848-B482-CD88-D280-3AA960CDE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81DF05-5247-72F5-8FBC-7E39004EB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ABDB53-F913-38DF-C9BB-D80ECE65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DC7FF3-E3CB-292E-8B12-E573D46A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F9D1B-01E8-038A-41E9-87864DBC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176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85E59-93F9-881F-C75E-87FB3927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63393-F08C-0BB9-54F6-EE3727515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545BB-1A22-7302-7C8B-762A7DB1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BFF8B3-BC32-5A1F-243A-63696143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0BC22-5DC0-D751-38D0-4C4F3FBE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8104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7D411-5C78-8446-CB72-5FF2685D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0CAFC0-106D-5177-2EFE-56E9E8D6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7D0C9-C827-628D-7899-AC229117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0BD5-6495-D59F-B588-1F11D2E2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019172-34DD-3F8B-4BDE-A340D1E3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526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BD09E-C22C-4AB7-9BD1-2E8BD0F2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31D889-110D-DFD5-B0E1-C58050C87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9A5FE1-DB5C-2611-CA17-3717FA3DD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5DFE76-7608-0C9F-6C8E-C42F68F9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8AA57-E526-A728-2678-62BF128A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7B212-1BF3-9110-B4FC-4137DEDA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8696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F7816-3B2D-1205-BBC5-66599D0D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74FD01-C5B7-C2D1-B4FC-7F52BAE2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FEB29-463A-B1E1-A7FD-F9C5C87B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EE8D13-7726-BDC4-13A3-F95B2E1BA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B2761E-7947-8310-DD35-D3321691E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437-6C3B-74DB-205A-9691CF0E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55D014-E645-3DE8-86A6-8748259A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38513B-E0D6-DB93-0E7E-81FB82B6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5541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CBE27-7FF1-277E-C9D3-6D386A21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FCF125-F39B-3EC0-57EB-3EA37A1E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67BC75-3C63-28AD-41E9-4FA58DD8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47C74-7470-9A0D-D34D-1F66F7D6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776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1FA2-E279-14B7-3E46-8E5B27D6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14F1A1-E621-399D-0F57-3B5A828A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02AC49-55BD-5505-8879-E518CE5B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2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B5677-5B15-7CE9-14E9-F88397AA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6E14B-118E-AFFE-7004-C048E824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8F66C2-BA25-91A1-58FD-ACB723DD6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B760E7-6693-FB6D-FC20-962B1C79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DDF9F1-0275-0F6F-BADF-96A05B52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F5377-1F56-679C-DE88-C6CDD85C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9848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D2EFA-BA73-B4F0-B7D1-F01A0D63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31B924-1DBE-5D9D-C2DA-5891954AC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0E6F0F-AF7B-B583-E21F-2905C8EB0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2B9555-EBB0-52E8-678C-EBD0DB94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1BE7B3-BAF1-02FD-8EF1-EDBA103E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85AA8E-2B1B-2FEB-CA49-83D37B8C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59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96B361-12E9-527F-DE1F-4EC4CFDD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973911-6986-8BF0-206C-53AE7F86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8AB601-9D03-849F-66AD-FED954147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1947-875D-4C97-8A1C-3BD30C40FABE}" type="datetimeFigureOut">
              <a:rPr lang="es-DO" smtClean="0"/>
              <a:t>24/5/2024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E69599-66D3-53E3-8E30-376C65568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C9B3E-D633-27DB-32C9-3E0F1C57C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2C8C3-882D-48C3-AF4D-043832C742E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65829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F1942C2-46F0-AC05-12D0-8A465A8EF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2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9CD0EAAB-F3E4-3490-8A0E-63577E915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555C7C87-7D0C-81AE-7E66-C792EA64D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4A980D9-B935-BA25-AAD6-131BD394D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C5548B0-528F-C9A3-C0A9-26CF1061E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3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FF24D1B2-9322-CFB5-644E-F70492F57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2663CF72-715D-9CEF-A4BE-A98CBB7BA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A0694263-9DFC-F91C-753A-86EA19B22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0A6CA2EF-D617-A5BC-68F8-721CDBF72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6395C443-1691-810F-19D9-5C3A3C828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620FC7C-AE4D-FDB5-35B7-767E2DBE9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2D98094-8178-D838-8625-C9907BC144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2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385D6E56-B135-C647-751E-614A05A66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F3D44F2B-9614-13AD-A0C2-732781C1D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46FCE60D-BCED-8D77-C64C-0A744ED1E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DDE49DEF-9B4E-6B2A-12EB-EE26B5738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58A689C1-10C2-007C-4E26-D6FCC6434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29E82F9B-F33F-83FD-759A-CFFE20363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F6D5BE2-CFA2-9269-1EBD-EB3D401B1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CFF5E2CA-04C8-410E-9897-789DD0F07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39A421DE-C3B4-B1BE-996F-1BD87D029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8148DA4E-6E33-6AEA-43B0-6D3912B1D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EF4F6BD-B157-12F5-5566-1C8EA0040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6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76E605CD-D53D-5C7D-24C8-DA47D250BF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DCCD2049-06A1-BC5E-C7BC-6E284D9E4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ADBB14CF-EF4B-E73E-ADBF-417625D48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7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0025ED8F-AE43-27E7-98FC-16545CC240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0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B482AF3B-3D1F-799B-0B5B-80131DD81D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5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A32D8D36-1B42-F03D-3C05-4C29DAC8F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8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343E5C22-B186-1D7A-DF36-24F681297A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5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75BFB17F-424A-2F01-3DF9-5F13C932B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5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0DBC74F-EB0D-1B28-20A8-88AF3633D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8022870-0937-159A-174C-D593531C0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5D9AE874-60E4-C862-5C43-C32996A58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2B79FC6-E566-F6E2-22EC-75F79B1AD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D7D1EEF4-8B68-820C-A979-E70A375ED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1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50FD8F4A-C5B1-5E7C-09B9-26CDD7A43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78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2024-05-24T16:29:13Z</dcterms:created>
  <dcterms:modified xsi:type="dcterms:W3CDTF">2024-05-24T16:29:33Z</dcterms:modified>
</cp:coreProperties>
</file>