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photoAlbum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A14804-C8C1-FD40-610C-1C9FEC41C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0D64123-411B-0B00-3368-1CB7EBC3F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6C9F38-8F66-C7B8-E92E-CC32FAAEF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EAD6-135A-4DB9-AAF6-92B73577EF4F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4E638A-A837-E470-AA09-90DA776E5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C89224-6907-321E-9211-97EA85F74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54F1-D4C6-4C01-A134-87DFF81FB6F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936512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C897E9-8B79-AAA1-D268-5581243C6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EC6E301-9124-EA88-3C1A-4DE65CB725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5CA742-6DD9-0841-1DC1-E9784335F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EAD6-135A-4DB9-AAF6-92B73577EF4F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28FB61-CD97-A63D-224E-DA08072AF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72A973-9264-B81B-D02D-1B34C673C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54F1-D4C6-4C01-A134-87DFF81FB6F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635350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90E3531-1369-EC27-97EC-CD505494F8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7B9009E-30EB-4B58-D11D-F3D11F4A8C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99876F-6B6D-CFBC-56E4-6F003D40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EAD6-135A-4DB9-AAF6-92B73577EF4F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427DFF-36DC-5F59-2032-17610196A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9A3938-B719-0700-2539-FFDFAFFAC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54F1-D4C6-4C01-A134-87DFF81FB6F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634948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8EE705-E935-70C3-D0E4-A594B9FA4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A61A5C-A330-201B-9FE1-FAB425E7A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3B73E9-B547-90A3-1242-E8702C964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EAD6-135A-4DB9-AAF6-92B73577EF4F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8A7C23-E44F-F398-23A8-F0889ACE2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7826BB-CBD6-FEDD-717B-FA976F977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54F1-D4C6-4C01-A134-87DFF81FB6F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737635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720AB9-D32B-EAA9-8852-F820F37FA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7B62D5-7F82-C6F9-20DF-F60892A37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A4BE7D-8711-91E8-3282-93969D942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EAD6-135A-4DB9-AAF6-92B73577EF4F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168B59-0C8D-FE37-0E10-8FA88F812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0FC6C4-198D-2141-FD2D-7FCB8A6AE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54F1-D4C6-4C01-A134-87DFF81FB6F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857679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942F5B-D225-A161-B656-C583AA205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71E977-DAD9-9F7C-1E0D-FCB988DF3B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7F4E4EF-EA42-CF38-DA94-26085573BC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F68EF4-4607-5660-F929-9A2EAC73F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EAD6-135A-4DB9-AAF6-92B73577EF4F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DC5AA40-7033-A64E-10F3-D22F430A5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45A851-E801-2062-FCF6-95CC8FCD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54F1-D4C6-4C01-A134-87DFF81FB6F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524636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3A678A-14BB-E8AC-6467-2EAF62E0F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D82698E-4807-6A6F-B6A4-FE5D20C41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B976EE1-96C4-2F3C-E56A-5D5DE8E3E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632BD30-A6EE-D872-11C2-0D72B2BF94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7D046B6-40AC-7D9A-3BE1-F57B916AEC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93DCAD1-DB62-4743-8ADE-17F73E931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EAD6-135A-4DB9-AAF6-92B73577EF4F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5915A84-9439-955B-35AC-C2535D3E8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8EE934D-608D-286C-DA41-6A6C2DF38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54F1-D4C6-4C01-A134-87DFF81FB6F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608993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75A962-5590-ACD3-BCC6-EB15D2ADC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ABBABC2-EC90-2C16-4F50-4F254CDC7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EAD6-135A-4DB9-AAF6-92B73577EF4F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05F46A3-A485-06FC-935F-9A6730D86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584415B-F33C-357F-A67C-EE92C8D47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54F1-D4C6-4C01-A134-87DFF81FB6F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7371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9AF69FD-6A21-E493-5A3C-9ED4D9550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EAD6-135A-4DB9-AAF6-92B73577EF4F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105642D-0BD8-689A-1EC4-60836C2C6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8002126-810E-BEA3-D0F1-BE1BEAFD1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54F1-D4C6-4C01-A134-87DFF81FB6F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930997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54F69B-5789-4E5B-9CDB-D5F69ADC0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425134-F7E3-89C2-A5B5-544746C5A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AC14474-5413-B6EF-B80A-93BB706396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F62729-E1A2-6D8C-EF7D-51A5BF30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EAD6-135A-4DB9-AAF6-92B73577EF4F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B36453-8940-D378-3623-44C91C8F3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FEF7FDF-036D-0A7F-6AA9-31D777530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54F1-D4C6-4C01-A134-87DFF81FB6F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377188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C0D677-4B88-6871-E451-1AF91A423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AE54C0F-2441-8688-9264-7620663371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81922D3-69D8-4823-6559-E4BE15C2BC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616519-03EF-9114-C135-23AD3B18B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EAD6-135A-4DB9-AAF6-92B73577EF4F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0D61616-DD44-D715-5552-BE2117E09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A28A8E-7B20-2E13-DD2E-E749760B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54F1-D4C6-4C01-A134-87DFF81FB6F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233946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A1648D6-05CC-13E2-9B9A-7F49CA4E3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FE5541-9743-8276-865B-89BF185E4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D25D2C-91AC-28A3-3BD9-F5C6DF804E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24EAD6-135A-4DB9-AAF6-92B73577EF4F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9845FB-1015-F47B-D609-33AE0FB622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A5980E-0742-0EFC-BABF-77546AB921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F354F1-D4C6-4C01-A134-87DFF81FB6F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0454311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1E3AD1A0-C6BD-1B37-7FB8-21EA5FF622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637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0493F43D-8C94-75AA-4CB4-2291E1BAF4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596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1EBCB423-63A6-CCEC-65B5-BC5AD990E4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11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C2E8D3CD-D251-8474-E3E7-E2E8074667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623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44DA8C61-B932-4DB9-EC24-6DE7D94D63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46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3FCB51A0-47E4-8B24-3187-AB2811047A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423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0C5E3943-B930-3115-0D94-62D4AA6AE1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62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A18FCC73-278D-B794-25F8-533740A90C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71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32B461F6-1386-FD1E-AB06-C44A2523B2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59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D14E9F5D-8C77-CA86-6313-75BD33122D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132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7AFB0816-CC7D-FF2C-EDCE-0E93D7345B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12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A00A54D8-2BF1-67BA-8136-35954F9021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049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">
            <a:extLst>
              <a:ext uri="{FF2B5EF4-FFF2-40B4-BE49-F238E27FC236}">
                <a16:creationId xmlns:a16="http://schemas.microsoft.com/office/drawing/2014/main" id="{B2B94722-11B2-9286-E1C6-B95E1995A2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676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A54F1900-33E7-0B6E-0CBB-CC19E28015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42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">
            <a:extLst>
              <a:ext uri="{FF2B5EF4-FFF2-40B4-BE49-F238E27FC236}">
                <a16:creationId xmlns:a16="http://schemas.microsoft.com/office/drawing/2014/main" id="{549857A3-5AC8-E191-BB7E-87FC317F45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887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">
            <a:extLst>
              <a:ext uri="{FF2B5EF4-FFF2-40B4-BE49-F238E27FC236}">
                <a16:creationId xmlns:a16="http://schemas.microsoft.com/office/drawing/2014/main" id="{C9FBD866-98F9-243B-B9FA-3286D77DE0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50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">
            <a:extLst>
              <a:ext uri="{FF2B5EF4-FFF2-40B4-BE49-F238E27FC236}">
                <a16:creationId xmlns:a16="http://schemas.microsoft.com/office/drawing/2014/main" id="{8EFE2DB9-36AC-93DC-6B66-6FB7B93B23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6581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">
            <a:extLst>
              <a:ext uri="{FF2B5EF4-FFF2-40B4-BE49-F238E27FC236}">
                <a16:creationId xmlns:a16="http://schemas.microsoft.com/office/drawing/2014/main" id="{8CADB931-FB58-5181-6812-DCABEFC283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90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6">
            <a:extLst>
              <a:ext uri="{FF2B5EF4-FFF2-40B4-BE49-F238E27FC236}">
                <a16:creationId xmlns:a16="http://schemas.microsoft.com/office/drawing/2014/main" id="{187EB90A-BA7C-DB7A-5ABA-823C515159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342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7">
            <a:extLst>
              <a:ext uri="{FF2B5EF4-FFF2-40B4-BE49-F238E27FC236}">
                <a16:creationId xmlns:a16="http://schemas.microsoft.com/office/drawing/2014/main" id="{748C1483-FB7A-30A6-C026-61A4D3968A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507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8">
            <a:extLst>
              <a:ext uri="{FF2B5EF4-FFF2-40B4-BE49-F238E27FC236}">
                <a16:creationId xmlns:a16="http://schemas.microsoft.com/office/drawing/2014/main" id="{A9A83792-151F-80E4-8BF9-C406F71B38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8469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9">
            <a:extLst>
              <a:ext uri="{FF2B5EF4-FFF2-40B4-BE49-F238E27FC236}">
                <a16:creationId xmlns:a16="http://schemas.microsoft.com/office/drawing/2014/main" id="{0F354483-A5D1-A272-7AA9-3BE92846E2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68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C7252E70-AB36-5066-AE2D-D4BEAF1BC1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625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4653DD8E-9C9F-BD41-03A4-98062C8884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78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1DB04A04-EBC1-03AB-D041-96D552812F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36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0583C420-9564-DD03-4797-1CB77D8910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40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BF8E3AEA-40CC-9CD7-E4DA-A65506C54C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61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05DA2F0C-DE4C-E7C1-C48C-260B719A2C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41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62DF18E1-9997-98AA-1011-74DAAB8799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9415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Panorámica</PresentationFormat>
  <Paragraphs>0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3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2026-01-09T16:10:40Z</dcterms:created>
  <dcterms:modified xsi:type="dcterms:W3CDTF">2026-01-09T16:13:26Z</dcterms:modified>
</cp:coreProperties>
</file>