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F3C8C-3DA1-1FC1-5981-6D0E06521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0A9308-5E3A-A324-91B4-5F4D1F89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A279C1-891D-DA00-F6BB-128A0031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F6A665-2A92-D9FA-EBC3-FF23C110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C8823-B055-ABE7-F2CA-573A7BEF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5554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640C1-13D0-2CA4-98A7-F4136475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CA3F2-C906-DAFC-A7CB-6DE0B7AE5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673D7-2565-AED6-B840-0D6FC92E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D328A4-B3FF-2D3F-A2D0-A22BEF5E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44A369-205A-D8E4-644C-3477888B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9066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9B4D70-4B6C-54DA-DE0A-210F68CB3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40BC6D-AF49-245A-EEDB-B032797D8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74A33-C671-9A41-82D5-99045F3B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F63D60-CBAB-7C1C-4B0D-91FD722A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373CF-D7B3-9E81-F76E-03866FEF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4769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C697-64D0-A072-CACF-3DF9D8CA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7D8520-DCE7-9F5E-A598-96F5F4EB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33424-9C49-4D50-5EC5-2ABA1945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ACDB19-032D-3258-1E6D-55DB8648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472E49-7CF1-6C7D-1815-95C0BF17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9606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96603-AFB0-9774-212D-960C290F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CFEEBF-1E3C-4B09-A46E-42F909C4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03331E-4C06-9DDA-2D78-8B72C65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55EAF-9742-45BF-616E-7DBB5CD9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A3FC58-EEE8-658C-0B39-5B763A42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5055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7D9F7-DE47-5C9B-D7AD-0314F8DC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BEF329-B0A0-BE9E-2168-D5ABCCBAB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BD660-E317-40FE-AD23-894C2BBC5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EAC476-76AB-9A08-9DFD-0CE332D8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894C4F-AB9A-E5CC-6C3C-10561E93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4501B7-05F3-ED45-5E66-7390E9C5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179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9D5BD-B1DF-53A2-8276-C6302E2B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C3E31B-C393-795D-FD13-A987CA138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79213B-23AB-6113-3748-44EC59063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B64FD0-EE2A-DA1F-458F-26E2B762C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2A6745-C86A-16F0-DB9E-718A846D2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4517A6-C8A5-D4FA-3120-2B839686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ECCD88-4264-995C-A07C-B26E3333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507607-A1C4-CFF5-8CFC-5DE1F28C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113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654C6-349A-9AF8-4F05-9A9C132A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D9FC2-01F0-205B-F384-B151D027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D30542-9D7D-1E01-6A6D-49515811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497457-6C70-B42D-4DD2-557C06B1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5636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E80FAD-74E5-94E9-9CAC-A7C1E7CA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C46E-1014-E78C-4933-EF83CBEB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54D716-C299-CC23-DE0B-2FAB3A3F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3079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D741B-77D0-8208-AF43-81F7554E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8E6E25-71CA-AD97-54CB-CAF4DAEC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4CD4A9-3131-F1FE-34AF-99C1D3410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2AA386-7396-A44E-8D4C-6D3E87B4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7BC5AE-2CE6-B223-6595-B38F8F6B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CD0F0A-E9F9-BEEE-C0C5-66398DFF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894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5099B-1DBA-A82F-A235-33A3B9B3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85AEE-C48E-5C2B-8A61-93D743A56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662448-B9B9-EC20-EB02-F4E237111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B24C72-BF8E-F87F-3C1E-107C0A3C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F5F7CD-2F10-76FA-ACB1-ADD67A06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64156D-300A-1B36-56CB-03349802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7447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BC0374-E058-233F-6240-1715025A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DC40C2-BCAC-510B-96EE-54A5B67BB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495945-5C37-6797-5276-03C0E7A37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719503-BF39-4768-81AB-9CED88A5E923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216E3-4CE6-50CC-3593-9527A6021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159FF9-CEB3-658B-2AF1-E5A6AB6A4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9E4006-3322-4163-81BB-BA11B3B17C41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76027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9EB553C-FEF7-3C93-BBE6-AD38C4EB1F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9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B724B637-9BB6-47A0-96B1-C0E9919C87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5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066D2750-BDFB-5503-9730-72AEED8C43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2D868D0E-E056-80EC-5611-C980DC4C15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9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0CAB8BB3-DC08-D5E9-7BA6-CC56B35D8A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4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6BE889D4-998E-0449-3D6C-A824202249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1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F9D174E4-1BB6-5191-D7B0-E140A4904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2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FCE681C8-B22D-6E92-3D05-81609CD27D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21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162AF9D7-62EE-EA67-950B-B3F03592D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87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F314C3DA-501B-C2FC-A0A9-C7700CB2F2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1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5D91FD6E-5D6E-BF6D-508C-8EC13FACA6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7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2B8E3DF-487F-4313-DB83-2E9D1CC436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86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7533567A-15DB-E716-FF0A-89610A05D7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0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D86B3C76-F35F-45A0-66CD-ADDBAB5DF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9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3415454D-247C-AFD8-8BBB-253160DD6C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80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BD3325C1-B524-3D78-F26B-12C4CEC76F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458C3FAC-1E79-4784-F57E-7C693088F8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6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E432CD12-3A7B-7EE9-2902-5F9DF63E9C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8291A022-DEE3-F856-0B08-02EB6488F9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94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719C6FA9-87FD-D000-206B-3F91CB1457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47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2FFBED7C-2DC0-BCA2-859F-CCA3AC5AB1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27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E8E59D10-776F-8AEC-78E4-92F732AE5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1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A1F4272B-C4D3-61EF-F12D-176E383ECA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3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38FF8B2D-7EB8-38AA-3DB3-6413608CFE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5D5DA4BA-674B-D61B-D339-C61C28E84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1B926E76-1B89-C775-3A29-2DE8D5F5BD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3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BB187F50-146C-8347-6132-C889969DDE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3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C27FB0AE-E491-E34A-C9C0-7A90D5B2FA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5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22953B10-C1A6-D92A-E3A6-D5418497F4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24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2026-01-09T16:26:42Z</dcterms:created>
  <dcterms:modified xsi:type="dcterms:W3CDTF">2026-01-09T16:27:21Z</dcterms:modified>
</cp:coreProperties>
</file>