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96350-58CA-9C9C-1E76-FE17AD680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9D7AE2-B8D5-9B13-B60C-51E98ACF2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220AF-7DE7-AF9C-F8EF-479A5DE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3412C-F35B-9758-7325-50FE2DD1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8E682-5D76-D481-13EF-E401FDD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500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E3192-157A-4F51-7FF0-B6D7D930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984D96-93DF-D14D-57EC-99EDE3E2C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00735E-3208-1C9D-7AD5-5F337A0D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82EF2B-7B9C-C2B6-45FC-33825023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C2415B-7619-03D6-E9DD-BBD98429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2010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94CDE9-0114-7BE7-A3E3-D3F669B20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2FD23-D89A-7B31-B963-2BF097A01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046B3-1446-7F51-E764-FE5C212D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96119E-2A5B-3BF0-2FB1-2148B407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115CF-8046-08F9-D87A-9D456A69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5561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58640-E2DA-5C1E-8430-D523E4A8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1AECF-6538-DE25-639F-3BB12574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3A0D00-D7B2-08B6-7389-8BE4CDA9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F01492-8FB1-11E7-0BE8-4E6CA62F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A7AA80-7E59-8D40-7756-FE148890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583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3D4DC-B817-5D52-3069-0C887AAC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73FCD4-B878-1D9E-F9D7-7F0152B4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19F0E9-ADA9-A385-3145-B1A813F3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26902-5D39-3742-A131-A56054E4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F63A4-EF66-6ED0-9673-CC3A6FFA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164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A7DFE-7139-6CE9-5440-2115632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8115C3-85A4-C8C7-A394-0792F028C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C4FA48-1C33-E62F-506F-8690ABE7E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2BF88D-D752-08E8-A3C8-101B5E55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89C8A4-F4EC-FE1E-84F0-878C519C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890361-54CC-0136-970E-20F48974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541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9AA28-E5E9-E07F-CCD6-96085F81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C92D1-A053-39C3-8930-81534AF39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89F7A9-25A5-4596-B5B6-AA48DC1C8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32AA5-7B21-15B9-8BF3-007B229D0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2CAD1C-810E-7B1C-B740-F4D9D5D8C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83A146-A489-4F3D-2179-90C3DC6E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219BF2-C6BA-A192-75B3-0D77C6D8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AE34695-11FD-728C-9D93-6020F535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2876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01D4F-0700-29C6-2CC9-941CDECA8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C358DD-1C37-80C7-23D8-83BB351B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0662E1-E787-5290-434C-6BD82845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B7BB16-8EAB-CB11-A56B-7593C07B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9099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AFF315-605F-F4D3-F8A0-B927C248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947453-4833-F58E-370F-F6953EFB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4890BF-CACB-FB0F-5273-9D3C3DF1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5845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C2977-33AA-7CC5-EB5F-A25458E7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0CFC4-0BD8-391D-5DBD-3281E0490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58EE16-107A-2057-3A9F-EEB699A7E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9C1318-BD70-045C-FFFD-67200A61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05D79C-9AA7-059B-8A20-179B6DF6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403F8B-6F30-EC32-7DF4-5747B9D4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5366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D40D1-816A-C4C9-9279-E3CB0AE6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1E86E7-AF30-2E4C-0375-554846B23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C1675-9CD2-304C-2A80-FE8222F52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9C28A5-9EBF-5A2A-BD43-5706FFDF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552A3E-BE19-3925-3031-89261DAF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B631F7-6A77-EC23-AFA4-04E64E29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0098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62410D4-C00C-AB0D-C372-F6108719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1D03D5-BD53-6C3F-450A-046003A06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E5352-1962-50D3-2DBD-F34D2971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2288C5-D73B-4096-9DBD-4A44A26C22A7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AE837-E812-E205-42A2-714D0041C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302861-0E36-B71A-1D90-7F5F829C2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33603-0A0A-4320-A293-BFD3D22D30D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0396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D19DBA2-1AAC-1FD7-093A-248AD605D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2FCECA4B-8B50-1DBB-E678-3FD5F8B83C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65E2549-B607-5DFC-88A6-CE88E509BA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9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661BFE56-E659-E5F8-AEA6-AD4BE9E138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ED9CB0FB-07EA-D6D0-E2C2-C6ED21000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C656AD96-2078-073A-0AEB-2D75753F9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1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D97780B7-6A7C-73AB-E5BF-6DC38AD76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0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5B1D9CF4-F905-B78F-6ED6-61BA24D01C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224A3BC2-39D1-E5E9-0A2C-9B60B54104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6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AD77F88B-1854-BE62-AA4F-638E7D68A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2A5A9D93-37E1-92E2-4DEC-C9DA5C57E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A5A9B37-AEFF-8109-FDD9-F501DBC98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C6740B5D-D1E6-FFC4-F6DF-1F5787F089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BECE529B-6670-DD4C-0730-D37677F856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8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D485D560-3ADF-4B31-1DE2-C4DFC59B0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2036519-3F22-B1EF-2F2D-6C5ED9F3F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990E5B15-F8E8-1C76-BAEF-913AC2BD11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454CAA17-4272-6635-07E0-7E08EA29CD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46F8D45D-A705-2257-4BDB-E1B3A8969F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38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1E11F6F8-3398-56A0-FDB8-3A18DF197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25044D35-8535-FE0E-144B-4D33EE0B3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9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0BDC9BB6-B934-3BC3-057A-B1B90DE2D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2EAB68E-0440-DC62-046F-4932ED815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ABD7DBA-270A-3775-FD41-DB2ADBE94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4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23A3E110-4677-2B4B-6704-D7205AF85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0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A3E22573-68AA-2E2C-83E3-694762206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1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7AA07BE-FCB2-09D6-E0CA-740FD872F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9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4B83BCF-B656-9F83-0439-11E7C518E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3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C1DF8DF-853F-7355-DCC6-8709BB155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77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2026-01-09T16:20:38Z</dcterms:created>
  <dcterms:modified xsi:type="dcterms:W3CDTF">2026-01-09T16:21:21Z</dcterms:modified>
</cp:coreProperties>
</file>