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2"/>
  </p:normalViewPr>
  <p:slideViewPr>
    <p:cSldViewPr snapToGrid="0">
      <p:cViewPr varScale="1">
        <p:scale>
          <a:sx n="119" d="100"/>
          <a:sy n="11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2336D-9EB4-4510-8C31-FF17B583ED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3FC89D-4E54-46E6-9430-88AF3F72B15F}">
      <dgm:prSet/>
      <dgm:spPr/>
      <dgm:t>
        <a:bodyPr/>
        <a:lstStyle/>
        <a:p>
          <a:r>
            <a:rPr lang="en-US" b="1" i="0"/>
            <a:t>Introducción</a:t>
          </a:r>
          <a:endParaRPr lang="en-US"/>
        </a:p>
      </dgm:t>
    </dgm:pt>
    <dgm:pt modelId="{35736DE7-8B10-4487-A599-48C2EBF31D03}" type="parTrans" cxnId="{DE611ADB-1E4E-46E4-8E2F-7208FD261EBE}">
      <dgm:prSet/>
      <dgm:spPr/>
      <dgm:t>
        <a:bodyPr/>
        <a:lstStyle/>
        <a:p>
          <a:endParaRPr lang="en-US"/>
        </a:p>
      </dgm:t>
    </dgm:pt>
    <dgm:pt modelId="{B9A8E4CF-E163-4FDC-92CF-1F66C5EAD76B}" type="sibTrans" cxnId="{DE611ADB-1E4E-46E4-8E2F-7208FD261EBE}">
      <dgm:prSet/>
      <dgm:spPr/>
      <dgm:t>
        <a:bodyPr/>
        <a:lstStyle/>
        <a:p>
          <a:endParaRPr lang="en-US"/>
        </a:p>
      </dgm:t>
    </dgm:pt>
    <dgm:pt modelId="{02FBE441-2517-45F2-960C-3EF3A6E4C27A}">
      <dgm:prSet/>
      <dgm:spPr/>
      <dgm:t>
        <a:bodyPr/>
        <a:lstStyle/>
        <a:p>
          <a:r>
            <a:rPr lang="en-US" b="0" i="0"/>
            <a:t>¿Quién fue Neftalí?</a:t>
          </a:r>
          <a:endParaRPr lang="en-US"/>
        </a:p>
      </dgm:t>
    </dgm:pt>
    <dgm:pt modelId="{F038AD45-58B2-4C65-AB45-0FA07364CB98}" type="parTrans" cxnId="{6C729673-6DF5-49BA-92BD-02CAE683C276}">
      <dgm:prSet/>
      <dgm:spPr/>
      <dgm:t>
        <a:bodyPr/>
        <a:lstStyle/>
        <a:p>
          <a:endParaRPr lang="en-US"/>
        </a:p>
      </dgm:t>
    </dgm:pt>
    <dgm:pt modelId="{EEBDADAA-8FE0-4DE8-98E4-200C3A07A5BE}" type="sibTrans" cxnId="{6C729673-6DF5-49BA-92BD-02CAE683C276}">
      <dgm:prSet/>
      <dgm:spPr/>
      <dgm:t>
        <a:bodyPr/>
        <a:lstStyle/>
        <a:p>
          <a:endParaRPr lang="en-US"/>
        </a:p>
      </dgm:t>
    </dgm:pt>
    <dgm:pt modelId="{B0B80FE4-46E4-455C-8C17-222982FE77A8}">
      <dgm:prSet/>
      <dgm:spPr/>
      <dgm:t>
        <a:bodyPr/>
        <a:lstStyle/>
        <a:p>
          <a:r>
            <a:rPr lang="en-US" b="0" i="0"/>
            <a:t>Hijo de Jacob y Bila, sierva de Raquel</a:t>
          </a:r>
          <a:endParaRPr lang="en-US"/>
        </a:p>
      </dgm:t>
    </dgm:pt>
    <dgm:pt modelId="{684A9F11-0026-41CD-B100-6EB8FBFBB90F}" type="parTrans" cxnId="{C6606D74-6E73-4CDC-9A69-4A7DFC15BA75}">
      <dgm:prSet/>
      <dgm:spPr/>
      <dgm:t>
        <a:bodyPr/>
        <a:lstStyle/>
        <a:p>
          <a:endParaRPr lang="en-US"/>
        </a:p>
      </dgm:t>
    </dgm:pt>
    <dgm:pt modelId="{7F44DD57-BF0C-450B-96C9-CE34C3730704}" type="sibTrans" cxnId="{C6606D74-6E73-4CDC-9A69-4A7DFC15BA75}">
      <dgm:prSet/>
      <dgm:spPr/>
      <dgm:t>
        <a:bodyPr/>
        <a:lstStyle/>
        <a:p>
          <a:endParaRPr lang="en-US"/>
        </a:p>
      </dgm:t>
    </dgm:pt>
    <dgm:pt modelId="{6F06423A-DE3D-4CCE-832E-32319822A92A}">
      <dgm:prSet/>
      <dgm:spPr/>
      <dgm:t>
        <a:bodyPr/>
        <a:lstStyle/>
        <a:p>
          <a:r>
            <a:rPr lang="en-US" b="0" i="0"/>
            <a:t>Figura discreta en la historia bíblica, pero con una representación rica en simbolismo</a:t>
          </a:r>
          <a:endParaRPr lang="en-US"/>
        </a:p>
      </dgm:t>
    </dgm:pt>
    <dgm:pt modelId="{AB04F9A6-9059-47D8-B2B6-A02047C0FB1B}" type="parTrans" cxnId="{418145DA-F32D-4E3A-B79D-CA373A89BE93}">
      <dgm:prSet/>
      <dgm:spPr/>
      <dgm:t>
        <a:bodyPr/>
        <a:lstStyle/>
        <a:p>
          <a:endParaRPr lang="en-US"/>
        </a:p>
      </dgm:t>
    </dgm:pt>
    <dgm:pt modelId="{325F320C-2641-4A1F-B346-D68B9C0E694A}" type="sibTrans" cxnId="{418145DA-F32D-4E3A-B79D-CA373A89BE93}">
      <dgm:prSet/>
      <dgm:spPr/>
      <dgm:t>
        <a:bodyPr/>
        <a:lstStyle/>
        <a:p>
          <a:endParaRPr lang="en-US"/>
        </a:p>
      </dgm:t>
    </dgm:pt>
    <dgm:pt modelId="{9EEADDD1-0109-4317-8248-0322182ACF8D}">
      <dgm:prSet/>
      <dgm:spPr/>
      <dgm:t>
        <a:bodyPr/>
        <a:lstStyle/>
        <a:p>
          <a:r>
            <a:rPr lang="en-US" b="1" i="0"/>
            <a:t>Contexto Bíblico</a:t>
          </a:r>
          <a:endParaRPr lang="en-US"/>
        </a:p>
      </dgm:t>
    </dgm:pt>
    <dgm:pt modelId="{D4FD09F9-227C-4F9C-9717-692051485DDE}" type="parTrans" cxnId="{867D1AB7-3787-407B-BB03-2AA1514B833D}">
      <dgm:prSet/>
      <dgm:spPr/>
      <dgm:t>
        <a:bodyPr/>
        <a:lstStyle/>
        <a:p>
          <a:endParaRPr lang="en-US"/>
        </a:p>
      </dgm:t>
    </dgm:pt>
    <dgm:pt modelId="{48AA83EE-B6B6-461C-8BA8-5F74ED041048}" type="sibTrans" cxnId="{867D1AB7-3787-407B-BB03-2AA1514B833D}">
      <dgm:prSet/>
      <dgm:spPr/>
      <dgm:t>
        <a:bodyPr/>
        <a:lstStyle/>
        <a:p>
          <a:endParaRPr lang="en-US"/>
        </a:p>
      </dgm:t>
    </dgm:pt>
    <dgm:pt modelId="{ED309BFC-E22C-47C9-BB10-13CEAD6771F5}">
      <dgm:prSet/>
      <dgm:spPr/>
      <dgm:t>
        <a:bodyPr/>
        <a:lstStyle/>
        <a:p>
          <a:r>
            <a:rPr lang="en-US" b="0" i="0"/>
            <a:t>Génesis 46:24 menciona sus cuatro hijos</a:t>
          </a:r>
          <a:endParaRPr lang="en-US"/>
        </a:p>
      </dgm:t>
    </dgm:pt>
    <dgm:pt modelId="{C706A5C4-F500-4B41-A2FE-750B0A32A038}" type="parTrans" cxnId="{6B1D64B5-1EB3-4FAF-9DF5-7DBC27E9F0FF}">
      <dgm:prSet/>
      <dgm:spPr/>
      <dgm:t>
        <a:bodyPr/>
        <a:lstStyle/>
        <a:p>
          <a:endParaRPr lang="en-US"/>
        </a:p>
      </dgm:t>
    </dgm:pt>
    <dgm:pt modelId="{D9E93C51-F61A-4CE0-81BF-15653055808C}" type="sibTrans" cxnId="{6B1D64B5-1EB3-4FAF-9DF5-7DBC27E9F0FF}">
      <dgm:prSet/>
      <dgm:spPr/>
      <dgm:t>
        <a:bodyPr/>
        <a:lstStyle/>
        <a:p>
          <a:endParaRPr lang="en-US"/>
        </a:p>
      </dgm:t>
    </dgm:pt>
    <dgm:pt modelId="{44EFA282-7B7E-4FAB-AC28-20DD09485F68}">
      <dgm:prSet/>
      <dgm:spPr/>
      <dgm:t>
        <a:bodyPr/>
        <a:lstStyle/>
        <a:p>
          <a:r>
            <a:rPr lang="en-US" b="0" i="0"/>
            <a:t>Parte de las 12 tribus de Israel</a:t>
          </a:r>
          <a:endParaRPr lang="en-US"/>
        </a:p>
      </dgm:t>
    </dgm:pt>
    <dgm:pt modelId="{ADA454D7-F765-4748-B80C-4DC89584D730}" type="parTrans" cxnId="{908739EB-7781-4C94-A3E8-1EDAE27CA24A}">
      <dgm:prSet/>
      <dgm:spPr/>
      <dgm:t>
        <a:bodyPr/>
        <a:lstStyle/>
        <a:p>
          <a:endParaRPr lang="en-US"/>
        </a:p>
      </dgm:t>
    </dgm:pt>
    <dgm:pt modelId="{3B0830A7-9268-4B67-BD9E-5DA2A8EC8AD5}" type="sibTrans" cxnId="{908739EB-7781-4C94-A3E8-1EDAE27CA24A}">
      <dgm:prSet/>
      <dgm:spPr/>
      <dgm:t>
        <a:bodyPr/>
        <a:lstStyle/>
        <a:p>
          <a:endParaRPr lang="en-US"/>
        </a:p>
      </dgm:t>
    </dgm:pt>
    <dgm:pt modelId="{D2F46D58-1E82-473A-9BC8-ADF042DD0449}">
      <dgm:prSet/>
      <dgm:spPr/>
      <dgm:t>
        <a:bodyPr/>
        <a:lstStyle/>
        <a:p>
          <a:r>
            <a:rPr lang="en-US" b="0" i="0"/>
            <a:t>Descrito por Jacob como una "cierva suelta que pronunciará dichos hermosos" (Gén. 49:21)</a:t>
          </a:r>
          <a:endParaRPr lang="en-US"/>
        </a:p>
      </dgm:t>
    </dgm:pt>
    <dgm:pt modelId="{B9FEE5D0-46D8-46F5-9A1C-6B38439C2890}" type="parTrans" cxnId="{834A4A44-6BF1-44C2-8386-02E50F510D59}">
      <dgm:prSet/>
      <dgm:spPr/>
      <dgm:t>
        <a:bodyPr/>
        <a:lstStyle/>
        <a:p>
          <a:endParaRPr lang="en-US"/>
        </a:p>
      </dgm:t>
    </dgm:pt>
    <dgm:pt modelId="{D3120E44-C209-4705-A503-24D24FB6C033}" type="sibTrans" cxnId="{834A4A44-6BF1-44C2-8386-02E50F510D59}">
      <dgm:prSet/>
      <dgm:spPr/>
      <dgm:t>
        <a:bodyPr/>
        <a:lstStyle/>
        <a:p>
          <a:endParaRPr lang="en-US"/>
        </a:p>
      </dgm:t>
    </dgm:pt>
    <dgm:pt modelId="{0A5AA649-9F72-DC4C-838D-695AF20FE457}" type="pres">
      <dgm:prSet presAssocID="{E762336D-9EB4-4510-8C31-FF17B583EDD9}" presName="linear" presStyleCnt="0">
        <dgm:presLayoutVars>
          <dgm:animLvl val="lvl"/>
          <dgm:resizeHandles val="exact"/>
        </dgm:presLayoutVars>
      </dgm:prSet>
      <dgm:spPr/>
    </dgm:pt>
    <dgm:pt modelId="{FDD1855C-7102-9345-9565-D24A6CD9C17A}" type="pres">
      <dgm:prSet presAssocID="{4F3FC89D-4E54-46E6-9430-88AF3F72B15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2B02B7C-8452-AA4C-B1F6-E3529E4FB642}" type="pres">
      <dgm:prSet presAssocID="{B9A8E4CF-E163-4FDC-92CF-1F66C5EAD76B}" presName="spacer" presStyleCnt="0"/>
      <dgm:spPr/>
    </dgm:pt>
    <dgm:pt modelId="{FD4475B7-AD0A-F344-B7BF-8DD9C94BFFBB}" type="pres">
      <dgm:prSet presAssocID="{02FBE441-2517-45F2-960C-3EF3A6E4C27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4C6785F-8C35-B546-B779-68FFAA764526}" type="pres">
      <dgm:prSet presAssocID="{EEBDADAA-8FE0-4DE8-98E4-200C3A07A5BE}" presName="spacer" presStyleCnt="0"/>
      <dgm:spPr/>
    </dgm:pt>
    <dgm:pt modelId="{10C63AA5-E278-9E46-A11A-E57B787C0645}" type="pres">
      <dgm:prSet presAssocID="{B0B80FE4-46E4-455C-8C17-222982FE77A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3D1553F-0CB0-4747-9DBF-E796EC9EFAAC}" type="pres">
      <dgm:prSet presAssocID="{7F44DD57-BF0C-450B-96C9-CE34C3730704}" presName="spacer" presStyleCnt="0"/>
      <dgm:spPr/>
    </dgm:pt>
    <dgm:pt modelId="{B7691C05-8519-B243-8D21-17D060A421D3}" type="pres">
      <dgm:prSet presAssocID="{6F06423A-DE3D-4CCE-832E-32319822A92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3B6910A-DBA8-A74D-B745-9BC153DA6E82}" type="pres">
      <dgm:prSet presAssocID="{325F320C-2641-4A1F-B346-D68B9C0E694A}" presName="spacer" presStyleCnt="0"/>
      <dgm:spPr/>
    </dgm:pt>
    <dgm:pt modelId="{2420E63F-3D55-7245-9B4C-5B79AC757226}" type="pres">
      <dgm:prSet presAssocID="{9EEADDD1-0109-4317-8248-0322182ACF8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081CD84-EB70-C94B-8922-CF68E964EF00}" type="pres">
      <dgm:prSet presAssocID="{48AA83EE-B6B6-461C-8BA8-5F74ED041048}" presName="spacer" presStyleCnt="0"/>
      <dgm:spPr/>
    </dgm:pt>
    <dgm:pt modelId="{1DE51209-3DE1-F447-844F-24FDA7493270}" type="pres">
      <dgm:prSet presAssocID="{ED309BFC-E22C-47C9-BB10-13CEAD6771F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783AF3C-5D8E-8A40-906A-7C9BEB908107}" type="pres">
      <dgm:prSet presAssocID="{D9E93C51-F61A-4CE0-81BF-15653055808C}" presName="spacer" presStyleCnt="0"/>
      <dgm:spPr/>
    </dgm:pt>
    <dgm:pt modelId="{E3A4F1D5-D178-AB4E-A578-3FBA4823E893}" type="pres">
      <dgm:prSet presAssocID="{44EFA282-7B7E-4FAB-AC28-20DD09485F6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9640F7D-D9CF-A147-9969-0A8E7E395F97}" type="pres">
      <dgm:prSet presAssocID="{3B0830A7-9268-4B67-BD9E-5DA2A8EC8AD5}" presName="spacer" presStyleCnt="0"/>
      <dgm:spPr/>
    </dgm:pt>
    <dgm:pt modelId="{2BE9D7D8-0613-2B4C-94CB-11AFCC1A3134}" type="pres">
      <dgm:prSet presAssocID="{D2F46D58-1E82-473A-9BC8-ADF042DD044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CCE9C1B-7B78-9545-8152-E9EEC9B60210}" type="presOf" srcId="{B0B80FE4-46E4-455C-8C17-222982FE77A8}" destId="{10C63AA5-E278-9E46-A11A-E57B787C0645}" srcOrd="0" destOrd="0" presId="urn:microsoft.com/office/officeart/2005/8/layout/vList2"/>
    <dgm:cxn modelId="{047ABB30-F0E0-8248-824F-AEEB89FD60C9}" type="presOf" srcId="{ED309BFC-E22C-47C9-BB10-13CEAD6771F5}" destId="{1DE51209-3DE1-F447-844F-24FDA7493270}" srcOrd="0" destOrd="0" presId="urn:microsoft.com/office/officeart/2005/8/layout/vList2"/>
    <dgm:cxn modelId="{C6D62233-512C-9A4F-A36C-7F69BF06F950}" type="presOf" srcId="{02FBE441-2517-45F2-960C-3EF3A6E4C27A}" destId="{FD4475B7-AD0A-F344-B7BF-8DD9C94BFFBB}" srcOrd="0" destOrd="0" presId="urn:microsoft.com/office/officeart/2005/8/layout/vList2"/>
    <dgm:cxn modelId="{834A4A44-6BF1-44C2-8386-02E50F510D59}" srcId="{E762336D-9EB4-4510-8C31-FF17B583EDD9}" destId="{D2F46D58-1E82-473A-9BC8-ADF042DD0449}" srcOrd="7" destOrd="0" parTransId="{B9FEE5D0-46D8-46F5-9A1C-6B38439C2890}" sibTransId="{D3120E44-C209-4705-A503-24D24FB6C033}"/>
    <dgm:cxn modelId="{65A55F4D-AD82-164E-A32F-075D414B84B7}" type="presOf" srcId="{9EEADDD1-0109-4317-8248-0322182ACF8D}" destId="{2420E63F-3D55-7245-9B4C-5B79AC757226}" srcOrd="0" destOrd="0" presId="urn:microsoft.com/office/officeart/2005/8/layout/vList2"/>
    <dgm:cxn modelId="{9BA4814E-60C4-074C-A568-FE086FBF9483}" type="presOf" srcId="{44EFA282-7B7E-4FAB-AC28-20DD09485F68}" destId="{E3A4F1D5-D178-AB4E-A578-3FBA4823E893}" srcOrd="0" destOrd="0" presId="urn:microsoft.com/office/officeart/2005/8/layout/vList2"/>
    <dgm:cxn modelId="{6939E55F-5548-1743-94E5-662B644AF332}" type="presOf" srcId="{4F3FC89D-4E54-46E6-9430-88AF3F72B15F}" destId="{FDD1855C-7102-9345-9565-D24A6CD9C17A}" srcOrd="0" destOrd="0" presId="urn:microsoft.com/office/officeart/2005/8/layout/vList2"/>
    <dgm:cxn modelId="{6C729673-6DF5-49BA-92BD-02CAE683C276}" srcId="{E762336D-9EB4-4510-8C31-FF17B583EDD9}" destId="{02FBE441-2517-45F2-960C-3EF3A6E4C27A}" srcOrd="1" destOrd="0" parTransId="{F038AD45-58B2-4C65-AB45-0FA07364CB98}" sibTransId="{EEBDADAA-8FE0-4DE8-98E4-200C3A07A5BE}"/>
    <dgm:cxn modelId="{C6606D74-6E73-4CDC-9A69-4A7DFC15BA75}" srcId="{E762336D-9EB4-4510-8C31-FF17B583EDD9}" destId="{B0B80FE4-46E4-455C-8C17-222982FE77A8}" srcOrd="2" destOrd="0" parTransId="{684A9F11-0026-41CD-B100-6EB8FBFBB90F}" sibTransId="{7F44DD57-BF0C-450B-96C9-CE34C3730704}"/>
    <dgm:cxn modelId="{1F76DAAA-74E0-6142-952D-2167BEDC5B79}" type="presOf" srcId="{D2F46D58-1E82-473A-9BC8-ADF042DD0449}" destId="{2BE9D7D8-0613-2B4C-94CB-11AFCC1A3134}" srcOrd="0" destOrd="0" presId="urn:microsoft.com/office/officeart/2005/8/layout/vList2"/>
    <dgm:cxn modelId="{6B1D64B5-1EB3-4FAF-9DF5-7DBC27E9F0FF}" srcId="{E762336D-9EB4-4510-8C31-FF17B583EDD9}" destId="{ED309BFC-E22C-47C9-BB10-13CEAD6771F5}" srcOrd="5" destOrd="0" parTransId="{C706A5C4-F500-4B41-A2FE-750B0A32A038}" sibTransId="{D9E93C51-F61A-4CE0-81BF-15653055808C}"/>
    <dgm:cxn modelId="{867D1AB7-3787-407B-BB03-2AA1514B833D}" srcId="{E762336D-9EB4-4510-8C31-FF17B583EDD9}" destId="{9EEADDD1-0109-4317-8248-0322182ACF8D}" srcOrd="4" destOrd="0" parTransId="{D4FD09F9-227C-4F9C-9717-692051485DDE}" sibTransId="{48AA83EE-B6B6-461C-8BA8-5F74ED041048}"/>
    <dgm:cxn modelId="{E04C35B7-61D0-B742-B10A-5F9A96B0CBC9}" type="presOf" srcId="{E762336D-9EB4-4510-8C31-FF17B583EDD9}" destId="{0A5AA649-9F72-DC4C-838D-695AF20FE457}" srcOrd="0" destOrd="0" presId="urn:microsoft.com/office/officeart/2005/8/layout/vList2"/>
    <dgm:cxn modelId="{418145DA-F32D-4E3A-B79D-CA373A89BE93}" srcId="{E762336D-9EB4-4510-8C31-FF17B583EDD9}" destId="{6F06423A-DE3D-4CCE-832E-32319822A92A}" srcOrd="3" destOrd="0" parTransId="{AB04F9A6-9059-47D8-B2B6-A02047C0FB1B}" sibTransId="{325F320C-2641-4A1F-B346-D68B9C0E694A}"/>
    <dgm:cxn modelId="{DE611ADB-1E4E-46E4-8E2F-7208FD261EBE}" srcId="{E762336D-9EB4-4510-8C31-FF17B583EDD9}" destId="{4F3FC89D-4E54-46E6-9430-88AF3F72B15F}" srcOrd="0" destOrd="0" parTransId="{35736DE7-8B10-4487-A599-48C2EBF31D03}" sibTransId="{B9A8E4CF-E163-4FDC-92CF-1F66C5EAD76B}"/>
    <dgm:cxn modelId="{7E0638E1-BF8D-4646-9E4B-6D68AC0C0874}" type="presOf" srcId="{6F06423A-DE3D-4CCE-832E-32319822A92A}" destId="{B7691C05-8519-B243-8D21-17D060A421D3}" srcOrd="0" destOrd="0" presId="urn:microsoft.com/office/officeart/2005/8/layout/vList2"/>
    <dgm:cxn modelId="{908739EB-7781-4C94-A3E8-1EDAE27CA24A}" srcId="{E762336D-9EB4-4510-8C31-FF17B583EDD9}" destId="{44EFA282-7B7E-4FAB-AC28-20DD09485F68}" srcOrd="6" destOrd="0" parTransId="{ADA454D7-F765-4748-B80C-4DC89584D730}" sibTransId="{3B0830A7-9268-4B67-BD9E-5DA2A8EC8AD5}"/>
    <dgm:cxn modelId="{591911AF-95D3-6148-867A-F6B6CF602B9E}" type="presParOf" srcId="{0A5AA649-9F72-DC4C-838D-695AF20FE457}" destId="{FDD1855C-7102-9345-9565-D24A6CD9C17A}" srcOrd="0" destOrd="0" presId="urn:microsoft.com/office/officeart/2005/8/layout/vList2"/>
    <dgm:cxn modelId="{732F5A63-86AC-CE43-B4EA-823DEA52D9E7}" type="presParOf" srcId="{0A5AA649-9F72-DC4C-838D-695AF20FE457}" destId="{22B02B7C-8452-AA4C-B1F6-E3529E4FB642}" srcOrd="1" destOrd="0" presId="urn:microsoft.com/office/officeart/2005/8/layout/vList2"/>
    <dgm:cxn modelId="{38112F4E-6465-574F-9547-AD99F1F9944E}" type="presParOf" srcId="{0A5AA649-9F72-DC4C-838D-695AF20FE457}" destId="{FD4475B7-AD0A-F344-B7BF-8DD9C94BFFBB}" srcOrd="2" destOrd="0" presId="urn:microsoft.com/office/officeart/2005/8/layout/vList2"/>
    <dgm:cxn modelId="{FB2830E1-CFCF-6246-AB36-4FF70BCAA53B}" type="presParOf" srcId="{0A5AA649-9F72-DC4C-838D-695AF20FE457}" destId="{C4C6785F-8C35-B546-B779-68FFAA764526}" srcOrd="3" destOrd="0" presId="urn:microsoft.com/office/officeart/2005/8/layout/vList2"/>
    <dgm:cxn modelId="{A1ED3438-BCAE-8743-8F3E-0E9010D5D6F1}" type="presParOf" srcId="{0A5AA649-9F72-DC4C-838D-695AF20FE457}" destId="{10C63AA5-E278-9E46-A11A-E57B787C0645}" srcOrd="4" destOrd="0" presId="urn:microsoft.com/office/officeart/2005/8/layout/vList2"/>
    <dgm:cxn modelId="{CF6CA691-5D10-2644-9B64-A4C86CD48543}" type="presParOf" srcId="{0A5AA649-9F72-DC4C-838D-695AF20FE457}" destId="{D3D1553F-0CB0-4747-9DBF-E796EC9EFAAC}" srcOrd="5" destOrd="0" presId="urn:microsoft.com/office/officeart/2005/8/layout/vList2"/>
    <dgm:cxn modelId="{93BAD764-BA45-3E48-8ACE-6B7E8A6C779A}" type="presParOf" srcId="{0A5AA649-9F72-DC4C-838D-695AF20FE457}" destId="{B7691C05-8519-B243-8D21-17D060A421D3}" srcOrd="6" destOrd="0" presId="urn:microsoft.com/office/officeart/2005/8/layout/vList2"/>
    <dgm:cxn modelId="{99891366-F7E1-A34F-9D41-A4131F922914}" type="presParOf" srcId="{0A5AA649-9F72-DC4C-838D-695AF20FE457}" destId="{13B6910A-DBA8-A74D-B745-9BC153DA6E82}" srcOrd="7" destOrd="0" presId="urn:microsoft.com/office/officeart/2005/8/layout/vList2"/>
    <dgm:cxn modelId="{925448BD-FFD1-AA4E-A164-811CCBDB1AB1}" type="presParOf" srcId="{0A5AA649-9F72-DC4C-838D-695AF20FE457}" destId="{2420E63F-3D55-7245-9B4C-5B79AC757226}" srcOrd="8" destOrd="0" presId="urn:microsoft.com/office/officeart/2005/8/layout/vList2"/>
    <dgm:cxn modelId="{6D548C52-0971-CC42-91CC-CC012939EE0B}" type="presParOf" srcId="{0A5AA649-9F72-DC4C-838D-695AF20FE457}" destId="{D081CD84-EB70-C94B-8922-CF68E964EF00}" srcOrd="9" destOrd="0" presId="urn:microsoft.com/office/officeart/2005/8/layout/vList2"/>
    <dgm:cxn modelId="{06662A14-143C-A14D-8B20-B9D6C2B80AB9}" type="presParOf" srcId="{0A5AA649-9F72-DC4C-838D-695AF20FE457}" destId="{1DE51209-3DE1-F447-844F-24FDA7493270}" srcOrd="10" destOrd="0" presId="urn:microsoft.com/office/officeart/2005/8/layout/vList2"/>
    <dgm:cxn modelId="{4BAD542E-8DA8-6345-9B6C-A03B1DD54911}" type="presParOf" srcId="{0A5AA649-9F72-DC4C-838D-695AF20FE457}" destId="{0783AF3C-5D8E-8A40-906A-7C9BEB908107}" srcOrd="11" destOrd="0" presId="urn:microsoft.com/office/officeart/2005/8/layout/vList2"/>
    <dgm:cxn modelId="{17FAFC9B-AD46-F542-9587-3E7D694DFD81}" type="presParOf" srcId="{0A5AA649-9F72-DC4C-838D-695AF20FE457}" destId="{E3A4F1D5-D178-AB4E-A578-3FBA4823E893}" srcOrd="12" destOrd="0" presId="urn:microsoft.com/office/officeart/2005/8/layout/vList2"/>
    <dgm:cxn modelId="{27C81366-E3A5-F34C-AC7E-CD154E4038CB}" type="presParOf" srcId="{0A5AA649-9F72-DC4C-838D-695AF20FE457}" destId="{69640F7D-D9CF-A147-9969-0A8E7E395F97}" srcOrd="13" destOrd="0" presId="urn:microsoft.com/office/officeart/2005/8/layout/vList2"/>
    <dgm:cxn modelId="{2D0E9F88-9057-1B41-9805-3FC41BC7019F}" type="presParOf" srcId="{0A5AA649-9F72-DC4C-838D-695AF20FE457}" destId="{2BE9D7D8-0613-2B4C-94CB-11AFCC1A313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1742-E274-48D3-8629-BEF5F32F518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816058-E700-4C0C-861A-71382970CCBA}">
      <dgm:prSet/>
      <dgm:spPr/>
      <dgm:t>
        <a:bodyPr/>
        <a:lstStyle/>
        <a:p>
          <a:r>
            <a:rPr lang="en-US" b="1" i="0"/>
            <a:t>Simbolismo de la Cierva</a:t>
          </a:r>
        </a:p>
      </dgm:t>
    </dgm:pt>
    <dgm:pt modelId="{3E96CEE3-A288-4FAA-9398-7B222E43DA02}" type="parTrans" cxnId="{E0B1E592-4CCB-4DD8-9789-528C49D5ECFE}">
      <dgm:prSet/>
      <dgm:spPr/>
      <dgm:t>
        <a:bodyPr/>
        <a:lstStyle/>
        <a:p>
          <a:endParaRPr lang="en-US"/>
        </a:p>
      </dgm:t>
    </dgm:pt>
    <dgm:pt modelId="{3605DF36-3E9E-4043-91F2-2F84F7E70FF2}" type="sibTrans" cxnId="{E0B1E592-4CCB-4DD8-9789-528C49D5ECFE}">
      <dgm:prSet/>
      <dgm:spPr/>
      <dgm:t>
        <a:bodyPr/>
        <a:lstStyle/>
        <a:p>
          <a:endParaRPr lang="en-US"/>
        </a:p>
      </dgm:t>
    </dgm:pt>
    <dgm:pt modelId="{22813AC2-75A9-43EA-9159-0B01A36DC02B}">
      <dgm:prSet/>
      <dgm:spPr/>
      <dgm:t>
        <a:bodyPr/>
        <a:lstStyle/>
        <a:p>
          <a:r>
            <a:rPr lang="en-US" b="0" i="0"/>
            <a:t>Representa:</a:t>
          </a:r>
          <a:endParaRPr lang="en-US"/>
        </a:p>
      </dgm:t>
    </dgm:pt>
    <dgm:pt modelId="{D68E15BC-1098-4D06-838A-A3A965835982}" type="parTrans" cxnId="{FCCCBFFC-836F-404D-9D3A-00F5C88A1053}">
      <dgm:prSet/>
      <dgm:spPr/>
      <dgm:t>
        <a:bodyPr/>
        <a:lstStyle/>
        <a:p>
          <a:endParaRPr lang="en-US"/>
        </a:p>
      </dgm:t>
    </dgm:pt>
    <dgm:pt modelId="{F403324F-A5CE-46F9-BC03-20806FC0EAAA}" type="sibTrans" cxnId="{FCCCBFFC-836F-404D-9D3A-00F5C88A1053}">
      <dgm:prSet/>
      <dgm:spPr/>
      <dgm:t>
        <a:bodyPr/>
        <a:lstStyle/>
        <a:p>
          <a:endParaRPr lang="en-US"/>
        </a:p>
      </dgm:t>
    </dgm:pt>
    <dgm:pt modelId="{463D0FD8-19AF-4400-BA2A-E51A895ADB3B}">
      <dgm:prSet/>
      <dgm:spPr/>
      <dgm:t>
        <a:bodyPr/>
        <a:lstStyle/>
        <a:p>
          <a:r>
            <a:rPr lang="en-US" b="0" i="0"/>
            <a:t>Ternura y sensibilidad</a:t>
          </a:r>
          <a:endParaRPr lang="en-US"/>
        </a:p>
      </dgm:t>
    </dgm:pt>
    <dgm:pt modelId="{92DE7030-687F-40C4-BBFB-ECB7682683BF}" type="parTrans" cxnId="{087418F7-A4C4-4320-A56A-1138E8D7CFEB}">
      <dgm:prSet/>
      <dgm:spPr/>
      <dgm:t>
        <a:bodyPr/>
        <a:lstStyle/>
        <a:p>
          <a:endParaRPr lang="en-US"/>
        </a:p>
      </dgm:t>
    </dgm:pt>
    <dgm:pt modelId="{0F859C31-F4DD-4AC9-A21E-7ED9D74AD8CE}" type="sibTrans" cxnId="{087418F7-A4C4-4320-A56A-1138E8D7CFEB}">
      <dgm:prSet/>
      <dgm:spPr/>
      <dgm:t>
        <a:bodyPr/>
        <a:lstStyle/>
        <a:p>
          <a:endParaRPr lang="en-US"/>
        </a:p>
      </dgm:t>
    </dgm:pt>
    <dgm:pt modelId="{9CA72433-CD61-49F7-81F9-A47B04EB3DF7}">
      <dgm:prSet/>
      <dgm:spPr/>
      <dgm:t>
        <a:bodyPr/>
        <a:lstStyle/>
        <a:p>
          <a:r>
            <a:rPr lang="en-US" b="0" i="0"/>
            <a:t>Libertad y ligereza</a:t>
          </a:r>
          <a:endParaRPr lang="en-US"/>
        </a:p>
      </dgm:t>
    </dgm:pt>
    <dgm:pt modelId="{F0563EC3-F489-419F-8D1F-D120A3ECC9C3}" type="parTrans" cxnId="{861DE5E9-D005-42AA-AE2F-6839ADFB73AD}">
      <dgm:prSet/>
      <dgm:spPr/>
      <dgm:t>
        <a:bodyPr/>
        <a:lstStyle/>
        <a:p>
          <a:endParaRPr lang="en-US"/>
        </a:p>
      </dgm:t>
    </dgm:pt>
    <dgm:pt modelId="{96EE6CC2-4225-46C1-947E-5EAFD1BE000F}" type="sibTrans" cxnId="{861DE5E9-D005-42AA-AE2F-6839ADFB73AD}">
      <dgm:prSet/>
      <dgm:spPr/>
      <dgm:t>
        <a:bodyPr/>
        <a:lstStyle/>
        <a:p>
          <a:endParaRPr lang="en-US"/>
        </a:p>
      </dgm:t>
    </dgm:pt>
    <dgm:pt modelId="{2104B6FD-83C1-4F03-8D7D-024EBF2AC7DD}">
      <dgm:prSet/>
      <dgm:spPr/>
      <dgm:t>
        <a:bodyPr/>
        <a:lstStyle/>
        <a:p>
          <a:r>
            <a:rPr lang="en-US" b="0" i="0"/>
            <a:t>Capacidad de consolar a otros con palabras</a:t>
          </a:r>
          <a:endParaRPr lang="en-US"/>
        </a:p>
      </dgm:t>
    </dgm:pt>
    <dgm:pt modelId="{6FF7F198-D401-42AC-8943-BF34C52312FA}" type="parTrans" cxnId="{524D7759-E848-4301-988B-F12C1F4A8334}">
      <dgm:prSet/>
      <dgm:spPr/>
      <dgm:t>
        <a:bodyPr/>
        <a:lstStyle/>
        <a:p>
          <a:endParaRPr lang="en-US"/>
        </a:p>
      </dgm:t>
    </dgm:pt>
    <dgm:pt modelId="{E569CAA6-9112-4D32-8A01-FAA870AD970A}" type="sibTrans" cxnId="{524D7759-E848-4301-988B-F12C1F4A8334}">
      <dgm:prSet/>
      <dgm:spPr/>
      <dgm:t>
        <a:bodyPr/>
        <a:lstStyle/>
        <a:p>
          <a:endParaRPr lang="en-US"/>
        </a:p>
      </dgm:t>
    </dgm:pt>
    <dgm:pt modelId="{A9CB7C0C-85B5-46AF-B7EE-910077438F8C}">
      <dgm:prSet/>
      <dgm:spPr/>
      <dgm:t>
        <a:bodyPr/>
        <a:lstStyle/>
        <a:p>
          <a:r>
            <a:rPr lang="en-US" b="1" i="0"/>
            <a:t>Carácter y Don Espiritual</a:t>
          </a:r>
          <a:endParaRPr lang="en-US"/>
        </a:p>
      </dgm:t>
    </dgm:pt>
    <dgm:pt modelId="{1C1AC19D-6E0B-4DBA-90C4-33AF8D0A595C}" type="parTrans" cxnId="{F041217B-4DD1-43DE-9D46-997FEB65F797}">
      <dgm:prSet/>
      <dgm:spPr/>
      <dgm:t>
        <a:bodyPr/>
        <a:lstStyle/>
        <a:p>
          <a:endParaRPr lang="en-US"/>
        </a:p>
      </dgm:t>
    </dgm:pt>
    <dgm:pt modelId="{DF3BFB5D-3331-4152-94EA-3D9E25A700AB}" type="sibTrans" cxnId="{F041217B-4DD1-43DE-9D46-997FEB65F797}">
      <dgm:prSet/>
      <dgm:spPr/>
      <dgm:t>
        <a:bodyPr/>
        <a:lstStyle/>
        <a:p>
          <a:endParaRPr lang="en-US"/>
        </a:p>
      </dgm:t>
    </dgm:pt>
    <dgm:pt modelId="{561BB2D1-82A2-4E55-9933-A051BA925F9D}">
      <dgm:prSet/>
      <dgm:spPr/>
      <dgm:t>
        <a:bodyPr/>
        <a:lstStyle/>
        <a:p>
          <a:r>
            <a:rPr lang="en-US" b="0" i="0"/>
            <a:t>Neftalí no fue fuerte en dominio político o militar, pero sí:</a:t>
          </a:r>
          <a:endParaRPr lang="en-US"/>
        </a:p>
      </dgm:t>
    </dgm:pt>
    <dgm:pt modelId="{BFDF5A6E-5C9C-412E-9C16-CA76BE4E3402}" type="parTrans" cxnId="{92DBC0E2-FD54-49CB-A0A1-42C3DF333D77}">
      <dgm:prSet/>
      <dgm:spPr/>
      <dgm:t>
        <a:bodyPr/>
        <a:lstStyle/>
        <a:p>
          <a:endParaRPr lang="en-US"/>
        </a:p>
      </dgm:t>
    </dgm:pt>
    <dgm:pt modelId="{85EF2982-B1CD-4808-85C6-B170C79778EC}" type="sibTrans" cxnId="{92DBC0E2-FD54-49CB-A0A1-42C3DF333D77}">
      <dgm:prSet/>
      <dgm:spPr/>
      <dgm:t>
        <a:bodyPr/>
        <a:lstStyle/>
        <a:p>
          <a:endParaRPr lang="en-US"/>
        </a:p>
      </dgm:t>
    </dgm:pt>
    <dgm:pt modelId="{95FF11AE-4930-4214-8ED8-EDBD479836F2}">
      <dgm:prSet/>
      <dgm:spPr/>
      <dgm:t>
        <a:bodyPr/>
        <a:lstStyle/>
        <a:p>
          <a:r>
            <a:rPr lang="en-US" b="0" i="0"/>
            <a:t>Portador de “dichos hermosos”</a:t>
          </a:r>
          <a:endParaRPr lang="en-US"/>
        </a:p>
      </dgm:t>
    </dgm:pt>
    <dgm:pt modelId="{E4D1C4D2-5113-4338-A1EB-3D98B77C8B55}" type="parTrans" cxnId="{2BBAD15D-D82E-475E-856B-73755DDC8C60}">
      <dgm:prSet/>
      <dgm:spPr/>
      <dgm:t>
        <a:bodyPr/>
        <a:lstStyle/>
        <a:p>
          <a:endParaRPr lang="en-US"/>
        </a:p>
      </dgm:t>
    </dgm:pt>
    <dgm:pt modelId="{160E9535-AC5F-42E7-9F07-D2A8B987AEA4}" type="sibTrans" cxnId="{2BBAD15D-D82E-475E-856B-73755DDC8C60}">
      <dgm:prSet/>
      <dgm:spPr/>
      <dgm:t>
        <a:bodyPr/>
        <a:lstStyle/>
        <a:p>
          <a:endParaRPr lang="en-US"/>
        </a:p>
      </dgm:t>
    </dgm:pt>
    <dgm:pt modelId="{6D3891A7-125C-487C-A171-17CB603B23B8}">
      <dgm:prSet/>
      <dgm:spPr/>
      <dgm:t>
        <a:bodyPr/>
        <a:lstStyle/>
        <a:p>
          <a:r>
            <a:rPr lang="en-US" b="0" i="0"/>
            <a:t>Consolador del desanimado</a:t>
          </a:r>
          <a:endParaRPr lang="en-US"/>
        </a:p>
      </dgm:t>
    </dgm:pt>
    <dgm:pt modelId="{E9E7AAA3-B94F-4160-A137-D013DC014E26}" type="parTrans" cxnId="{4DDF5377-3554-4918-9B07-246A96FD4631}">
      <dgm:prSet/>
      <dgm:spPr/>
      <dgm:t>
        <a:bodyPr/>
        <a:lstStyle/>
        <a:p>
          <a:endParaRPr lang="en-US"/>
        </a:p>
      </dgm:t>
    </dgm:pt>
    <dgm:pt modelId="{E227ED08-02BE-4F5D-AD45-FF96D0D3CFD2}" type="sibTrans" cxnId="{4DDF5377-3554-4918-9B07-246A96FD4631}">
      <dgm:prSet/>
      <dgm:spPr/>
      <dgm:t>
        <a:bodyPr/>
        <a:lstStyle/>
        <a:p>
          <a:endParaRPr lang="en-US"/>
        </a:p>
      </dgm:t>
    </dgm:pt>
    <dgm:pt modelId="{7D787212-27D1-4173-AD9B-A44ACC3A1999}">
      <dgm:prSet/>
      <dgm:spPr/>
      <dgm:t>
        <a:bodyPr/>
        <a:lstStyle/>
        <a:p>
          <a:r>
            <a:rPr lang="en-US" b="0" i="0"/>
            <a:t>Instrumento de bendición (Prov. 16:24)</a:t>
          </a:r>
          <a:endParaRPr lang="en-US"/>
        </a:p>
      </dgm:t>
    </dgm:pt>
    <dgm:pt modelId="{D9081F0C-EB1B-40A2-BDEE-902F7D203501}" type="parTrans" cxnId="{89185C84-60B8-4921-99B8-A681B6F3C32E}">
      <dgm:prSet/>
      <dgm:spPr/>
      <dgm:t>
        <a:bodyPr/>
        <a:lstStyle/>
        <a:p>
          <a:endParaRPr lang="en-US"/>
        </a:p>
      </dgm:t>
    </dgm:pt>
    <dgm:pt modelId="{3EAF3C32-DD2D-4D6B-9EE6-B53D1418E996}" type="sibTrans" cxnId="{89185C84-60B8-4921-99B8-A681B6F3C32E}">
      <dgm:prSet/>
      <dgm:spPr/>
      <dgm:t>
        <a:bodyPr/>
        <a:lstStyle/>
        <a:p>
          <a:endParaRPr lang="en-US"/>
        </a:p>
      </dgm:t>
    </dgm:pt>
    <dgm:pt modelId="{EBE9C026-CBD4-9A4B-8C6D-EA070D17F9D7}" type="pres">
      <dgm:prSet presAssocID="{C2FC1742-E274-48D3-8629-BEF5F32F518C}" presName="linear" presStyleCnt="0">
        <dgm:presLayoutVars>
          <dgm:animLvl val="lvl"/>
          <dgm:resizeHandles val="exact"/>
        </dgm:presLayoutVars>
      </dgm:prSet>
      <dgm:spPr/>
    </dgm:pt>
    <dgm:pt modelId="{2CBD9AD4-EE1E-6F46-A318-BE7933D70981}" type="pres">
      <dgm:prSet presAssocID="{FF816058-E700-4C0C-861A-71382970CC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65B4A4-49B5-F241-821E-901BB85A92DC}" type="pres">
      <dgm:prSet presAssocID="{3605DF36-3E9E-4043-91F2-2F84F7E70FF2}" presName="spacer" presStyleCnt="0"/>
      <dgm:spPr/>
    </dgm:pt>
    <dgm:pt modelId="{F46C37F7-2348-4346-9795-21993AF73BC9}" type="pres">
      <dgm:prSet presAssocID="{22813AC2-75A9-43EA-9159-0B01A36DC0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1CC834-41D3-7D49-BB20-F032A1D0B81E}" type="pres">
      <dgm:prSet presAssocID="{22813AC2-75A9-43EA-9159-0B01A36DC02B}" presName="childText" presStyleLbl="revTx" presStyleIdx="0" presStyleCnt="2">
        <dgm:presLayoutVars>
          <dgm:bulletEnabled val="1"/>
        </dgm:presLayoutVars>
      </dgm:prSet>
      <dgm:spPr/>
    </dgm:pt>
    <dgm:pt modelId="{8695FB07-1B1A-204C-B57B-51560DB04633}" type="pres">
      <dgm:prSet presAssocID="{A9CB7C0C-85B5-46AF-B7EE-910077438F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32D3E5-50FA-1740-AF3F-1507CDEB1A92}" type="pres">
      <dgm:prSet presAssocID="{DF3BFB5D-3331-4152-94EA-3D9E25A700AB}" presName="spacer" presStyleCnt="0"/>
      <dgm:spPr/>
    </dgm:pt>
    <dgm:pt modelId="{1552068B-291A-EC40-B56D-5DC95F91D3E2}" type="pres">
      <dgm:prSet presAssocID="{561BB2D1-82A2-4E55-9933-A051BA925F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095FA3-F292-4B4E-A01D-D28A2B043017}" type="pres">
      <dgm:prSet presAssocID="{561BB2D1-82A2-4E55-9933-A051BA925F9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F61F0E-2C64-FD4F-9C3D-B0B48DD6FB5E}" type="presOf" srcId="{463D0FD8-19AF-4400-BA2A-E51A895ADB3B}" destId="{D51CC834-41D3-7D49-BB20-F032A1D0B81E}" srcOrd="0" destOrd="0" presId="urn:microsoft.com/office/officeart/2005/8/layout/vList2"/>
    <dgm:cxn modelId="{62852426-59EC-5645-BD26-AFAC4709A279}" type="presOf" srcId="{C2FC1742-E274-48D3-8629-BEF5F32F518C}" destId="{EBE9C026-CBD4-9A4B-8C6D-EA070D17F9D7}" srcOrd="0" destOrd="0" presId="urn:microsoft.com/office/officeart/2005/8/layout/vList2"/>
    <dgm:cxn modelId="{7B72B92B-E1B2-7D45-947B-051916C25FA9}" type="presOf" srcId="{561BB2D1-82A2-4E55-9933-A051BA925F9D}" destId="{1552068B-291A-EC40-B56D-5DC95F91D3E2}" srcOrd="0" destOrd="0" presId="urn:microsoft.com/office/officeart/2005/8/layout/vList2"/>
    <dgm:cxn modelId="{64817842-5C75-7D40-9132-1FB22D58B787}" type="presOf" srcId="{6D3891A7-125C-487C-A171-17CB603B23B8}" destId="{1C095FA3-F292-4B4E-A01D-D28A2B043017}" srcOrd="0" destOrd="1" presId="urn:microsoft.com/office/officeart/2005/8/layout/vList2"/>
    <dgm:cxn modelId="{524D7759-E848-4301-988B-F12C1F4A8334}" srcId="{22813AC2-75A9-43EA-9159-0B01A36DC02B}" destId="{2104B6FD-83C1-4F03-8D7D-024EBF2AC7DD}" srcOrd="2" destOrd="0" parTransId="{6FF7F198-D401-42AC-8943-BF34C52312FA}" sibTransId="{E569CAA6-9112-4D32-8A01-FAA870AD970A}"/>
    <dgm:cxn modelId="{2BBAD15D-D82E-475E-856B-73755DDC8C60}" srcId="{561BB2D1-82A2-4E55-9933-A051BA925F9D}" destId="{95FF11AE-4930-4214-8ED8-EDBD479836F2}" srcOrd="0" destOrd="0" parTransId="{E4D1C4D2-5113-4338-A1EB-3D98B77C8B55}" sibTransId="{160E9535-AC5F-42E7-9F07-D2A8B987AEA4}"/>
    <dgm:cxn modelId="{D5825673-72E1-A745-B1D6-3CCC18003798}" type="presOf" srcId="{22813AC2-75A9-43EA-9159-0B01A36DC02B}" destId="{F46C37F7-2348-4346-9795-21993AF73BC9}" srcOrd="0" destOrd="0" presId="urn:microsoft.com/office/officeart/2005/8/layout/vList2"/>
    <dgm:cxn modelId="{4DDF5377-3554-4918-9B07-246A96FD4631}" srcId="{561BB2D1-82A2-4E55-9933-A051BA925F9D}" destId="{6D3891A7-125C-487C-A171-17CB603B23B8}" srcOrd="1" destOrd="0" parTransId="{E9E7AAA3-B94F-4160-A137-D013DC014E26}" sibTransId="{E227ED08-02BE-4F5D-AD45-FF96D0D3CFD2}"/>
    <dgm:cxn modelId="{F041217B-4DD1-43DE-9D46-997FEB65F797}" srcId="{C2FC1742-E274-48D3-8629-BEF5F32F518C}" destId="{A9CB7C0C-85B5-46AF-B7EE-910077438F8C}" srcOrd="2" destOrd="0" parTransId="{1C1AC19D-6E0B-4DBA-90C4-33AF8D0A595C}" sibTransId="{DF3BFB5D-3331-4152-94EA-3D9E25A700AB}"/>
    <dgm:cxn modelId="{AFDF0C7D-EE28-D24A-A9C8-4CD535B0C0EF}" type="presOf" srcId="{FF816058-E700-4C0C-861A-71382970CCBA}" destId="{2CBD9AD4-EE1E-6F46-A318-BE7933D70981}" srcOrd="0" destOrd="0" presId="urn:microsoft.com/office/officeart/2005/8/layout/vList2"/>
    <dgm:cxn modelId="{89185C84-60B8-4921-99B8-A681B6F3C32E}" srcId="{561BB2D1-82A2-4E55-9933-A051BA925F9D}" destId="{7D787212-27D1-4173-AD9B-A44ACC3A1999}" srcOrd="2" destOrd="0" parTransId="{D9081F0C-EB1B-40A2-BDEE-902F7D203501}" sibTransId="{3EAF3C32-DD2D-4D6B-9EE6-B53D1418E996}"/>
    <dgm:cxn modelId="{E0B1E592-4CCB-4DD8-9789-528C49D5ECFE}" srcId="{C2FC1742-E274-48D3-8629-BEF5F32F518C}" destId="{FF816058-E700-4C0C-861A-71382970CCBA}" srcOrd="0" destOrd="0" parTransId="{3E96CEE3-A288-4FAA-9398-7B222E43DA02}" sibTransId="{3605DF36-3E9E-4043-91F2-2F84F7E70FF2}"/>
    <dgm:cxn modelId="{4B328C9F-054B-3D48-97B2-E320E875361E}" type="presOf" srcId="{7D787212-27D1-4173-AD9B-A44ACC3A1999}" destId="{1C095FA3-F292-4B4E-A01D-D28A2B043017}" srcOrd="0" destOrd="2" presId="urn:microsoft.com/office/officeart/2005/8/layout/vList2"/>
    <dgm:cxn modelId="{D1D9A3AE-0385-204D-9440-2D4970A1F0C4}" type="presOf" srcId="{2104B6FD-83C1-4F03-8D7D-024EBF2AC7DD}" destId="{D51CC834-41D3-7D49-BB20-F032A1D0B81E}" srcOrd="0" destOrd="2" presId="urn:microsoft.com/office/officeart/2005/8/layout/vList2"/>
    <dgm:cxn modelId="{728350C0-A1A4-D846-A146-57848C415EF8}" type="presOf" srcId="{95FF11AE-4930-4214-8ED8-EDBD479836F2}" destId="{1C095FA3-F292-4B4E-A01D-D28A2B043017}" srcOrd="0" destOrd="0" presId="urn:microsoft.com/office/officeart/2005/8/layout/vList2"/>
    <dgm:cxn modelId="{92DBC0E2-FD54-49CB-A0A1-42C3DF333D77}" srcId="{C2FC1742-E274-48D3-8629-BEF5F32F518C}" destId="{561BB2D1-82A2-4E55-9933-A051BA925F9D}" srcOrd="3" destOrd="0" parTransId="{BFDF5A6E-5C9C-412E-9C16-CA76BE4E3402}" sibTransId="{85EF2982-B1CD-4808-85C6-B170C79778EC}"/>
    <dgm:cxn modelId="{861DE5E9-D005-42AA-AE2F-6839ADFB73AD}" srcId="{22813AC2-75A9-43EA-9159-0B01A36DC02B}" destId="{9CA72433-CD61-49F7-81F9-A47B04EB3DF7}" srcOrd="1" destOrd="0" parTransId="{F0563EC3-F489-419F-8D1F-D120A3ECC9C3}" sibTransId="{96EE6CC2-4225-46C1-947E-5EAFD1BE000F}"/>
    <dgm:cxn modelId="{9CE3D5EF-E19C-0C45-B227-603E05C2039B}" type="presOf" srcId="{A9CB7C0C-85B5-46AF-B7EE-910077438F8C}" destId="{8695FB07-1B1A-204C-B57B-51560DB04633}" srcOrd="0" destOrd="0" presId="urn:microsoft.com/office/officeart/2005/8/layout/vList2"/>
    <dgm:cxn modelId="{322546F1-3CA4-C84D-A8B2-AD9D9F1DC657}" type="presOf" srcId="{9CA72433-CD61-49F7-81F9-A47B04EB3DF7}" destId="{D51CC834-41D3-7D49-BB20-F032A1D0B81E}" srcOrd="0" destOrd="1" presId="urn:microsoft.com/office/officeart/2005/8/layout/vList2"/>
    <dgm:cxn modelId="{087418F7-A4C4-4320-A56A-1138E8D7CFEB}" srcId="{22813AC2-75A9-43EA-9159-0B01A36DC02B}" destId="{463D0FD8-19AF-4400-BA2A-E51A895ADB3B}" srcOrd="0" destOrd="0" parTransId="{92DE7030-687F-40C4-BBFB-ECB7682683BF}" sibTransId="{0F859C31-F4DD-4AC9-A21E-7ED9D74AD8CE}"/>
    <dgm:cxn modelId="{FCCCBFFC-836F-404D-9D3A-00F5C88A1053}" srcId="{C2FC1742-E274-48D3-8629-BEF5F32F518C}" destId="{22813AC2-75A9-43EA-9159-0B01A36DC02B}" srcOrd="1" destOrd="0" parTransId="{D68E15BC-1098-4D06-838A-A3A965835982}" sibTransId="{F403324F-A5CE-46F9-BC03-20806FC0EAAA}"/>
    <dgm:cxn modelId="{6E7998B4-77A5-3248-987A-E2E7A6A3DB30}" type="presParOf" srcId="{EBE9C026-CBD4-9A4B-8C6D-EA070D17F9D7}" destId="{2CBD9AD4-EE1E-6F46-A318-BE7933D70981}" srcOrd="0" destOrd="0" presId="urn:microsoft.com/office/officeart/2005/8/layout/vList2"/>
    <dgm:cxn modelId="{57DA582D-B754-9940-8682-F90EB19FAEDE}" type="presParOf" srcId="{EBE9C026-CBD4-9A4B-8C6D-EA070D17F9D7}" destId="{1165B4A4-49B5-F241-821E-901BB85A92DC}" srcOrd="1" destOrd="0" presId="urn:microsoft.com/office/officeart/2005/8/layout/vList2"/>
    <dgm:cxn modelId="{A4ED1056-74B2-6C4C-84B8-1C96E1869B58}" type="presParOf" srcId="{EBE9C026-CBD4-9A4B-8C6D-EA070D17F9D7}" destId="{F46C37F7-2348-4346-9795-21993AF73BC9}" srcOrd="2" destOrd="0" presId="urn:microsoft.com/office/officeart/2005/8/layout/vList2"/>
    <dgm:cxn modelId="{A055943C-E35F-754B-B752-4471FB420321}" type="presParOf" srcId="{EBE9C026-CBD4-9A4B-8C6D-EA070D17F9D7}" destId="{D51CC834-41D3-7D49-BB20-F032A1D0B81E}" srcOrd="3" destOrd="0" presId="urn:microsoft.com/office/officeart/2005/8/layout/vList2"/>
    <dgm:cxn modelId="{C267AB8C-1DB0-0D48-AFFC-7B73C5D2BC0F}" type="presParOf" srcId="{EBE9C026-CBD4-9A4B-8C6D-EA070D17F9D7}" destId="{8695FB07-1B1A-204C-B57B-51560DB04633}" srcOrd="4" destOrd="0" presId="urn:microsoft.com/office/officeart/2005/8/layout/vList2"/>
    <dgm:cxn modelId="{5DE8257D-EF7F-4447-AEF1-B05E92B1B62C}" type="presParOf" srcId="{EBE9C026-CBD4-9A4B-8C6D-EA070D17F9D7}" destId="{1132D3E5-50FA-1740-AF3F-1507CDEB1A92}" srcOrd="5" destOrd="0" presId="urn:microsoft.com/office/officeart/2005/8/layout/vList2"/>
    <dgm:cxn modelId="{84B30173-427C-5241-94EF-6C0C47276C1D}" type="presParOf" srcId="{EBE9C026-CBD4-9A4B-8C6D-EA070D17F9D7}" destId="{1552068B-291A-EC40-B56D-5DC95F91D3E2}" srcOrd="6" destOrd="0" presId="urn:microsoft.com/office/officeart/2005/8/layout/vList2"/>
    <dgm:cxn modelId="{ED0E9FCA-6B2B-1247-B0A9-0EBFDA2CC648}" type="presParOf" srcId="{EBE9C026-CBD4-9A4B-8C6D-EA070D17F9D7}" destId="{1C095FA3-F292-4B4E-A01D-D28A2B04301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4A95C-B567-4093-A565-517E1CB6A43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AB5C34-44F7-45C9-9B1D-81C9D55976C7}">
      <dgm:prSet/>
      <dgm:spPr/>
      <dgm:t>
        <a:bodyPr/>
        <a:lstStyle/>
        <a:p>
          <a:r>
            <a:rPr lang="en-US" b="1" i="0"/>
            <a:t>Herencia Territorial</a:t>
          </a:r>
          <a:endParaRPr lang="en-US"/>
        </a:p>
      </dgm:t>
    </dgm:pt>
    <dgm:pt modelId="{950A8F8D-4128-4509-8CE1-ACC226E83639}" type="parTrans" cxnId="{47C868E5-9E5F-4372-9C86-AED0E0DFC423}">
      <dgm:prSet/>
      <dgm:spPr/>
      <dgm:t>
        <a:bodyPr/>
        <a:lstStyle/>
        <a:p>
          <a:endParaRPr lang="en-US"/>
        </a:p>
      </dgm:t>
    </dgm:pt>
    <dgm:pt modelId="{0465043E-ACAF-4762-8C61-E3B2C4381315}" type="sibTrans" cxnId="{47C868E5-9E5F-4372-9C86-AED0E0DFC423}">
      <dgm:prSet/>
      <dgm:spPr/>
      <dgm:t>
        <a:bodyPr/>
        <a:lstStyle/>
        <a:p>
          <a:endParaRPr lang="en-US"/>
        </a:p>
      </dgm:t>
    </dgm:pt>
    <dgm:pt modelId="{282DE10E-3AAB-4FBE-9478-2FD93BDC62BE}">
      <dgm:prSet/>
      <dgm:spPr/>
      <dgm:t>
        <a:bodyPr/>
        <a:lstStyle/>
        <a:p>
          <a:r>
            <a:rPr lang="en-US" b="0" i="0"/>
            <a:t>Región fértil al oeste del Mar de Galilea</a:t>
          </a:r>
          <a:endParaRPr lang="en-US"/>
        </a:p>
      </dgm:t>
    </dgm:pt>
    <dgm:pt modelId="{77A60784-70FE-4E27-B4C4-8C6E94694D68}" type="parTrans" cxnId="{B877933B-DBE3-40BB-AF76-9AC3DCAAD2FF}">
      <dgm:prSet/>
      <dgm:spPr/>
      <dgm:t>
        <a:bodyPr/>
        <a:lstStyle/>
        <a:p>
          <a:endParaRPr lang="en-US"/>
        </a:p>
      </dgm:t>
    </dgm:pt>
    <dgm:pt modelId="{74941FD2-A8AC-425B-A80A-2B08E593D56C}" type="sibTrans" cxnId="{B877933B-DBE3-40BB-AF76-9AC3DCAAD2FF}">
      <dgm:prSet/>
      <dgm:spPr/>
      <dgm:t>
        <a:bodyPr/>
        <a:lstStyle/>
        <a:p>
          <a:endParaRPr lang="en-US"/>
        </a:p>
      </dgm:t>
    </dgm:pt>
    <dgm:pt modelId="{2F0A145B-1208-48DE-B29E-A7289ACE9BDF}">
      <dgm:prSet/>
      <dgm:spPr/>
      <dgm:t>
        <a:bodyPr/>
        <a:lstStyle/>
        <a:p>
          <a:r>
            <a:rPr lang="en-US" b="0" i="0"/>
            <a:t>Parte del distrito de comisariato de Salomón (1 Reyes 4:15)</a:t>
          </a:r>
          <a:endParaRPr lang="en-US"/>
        </a:p>
      </dgm:t>
    </dgm:pt>
    <dgm:pt modelId="{A8A41830-4A3C-476F-B3E2-32D4FA47BC8B}" type="parTrans" cxnId="{DEBC65BF-5C08-40B6-800F-060F8761631D}">
      <dgm:prSet/>
      <dgm:spPr/>
      <dgm:t>
        <a:bodyPr/>
        <a:lstStyle/>
        <a:p>
          <a:endParaRPr lang="en-US"/>
        </a:p>
      </dgm:t>
    </dgm:pt>
    <dgm:pt modelId="{177CF9E3-4A3F-4190-A1B3-7CF7A9DD29E6}" type="sibTrans" cxnId="{DEBC65BF-5C08-40B6-800F-060F8761631D}">
      <dgm:prSet/>
      <dgm:spPr/>
      <dgm:t>
        <a:bodyPr/>
        <a:lstStyle/>
        <a:p>
          <a:endParaRPr lang="en-US"/>
        </a:p>
      </dgm:t>
    </dgm:pt>
    <dgm:pt modelId="{CFD8BD85-7B2D-4589-A9F6-EF51EE4106DA}">
      <dgm:prSet/>
      <dgm:spPr/>
      <dgm:t>
        <a:bodyPr/>
        <a:lstStyle/>
        <a:p>
          <a:r>
            <a:rPr lang="en-US" b="0" i="0"/>
            <a:t>Más tarde invadida por Asiria (Tiglat-pileser)</a:t>
          </a:r>
          <a:endParaRPr lang="en-US"/>
        </a:p>
      </dgm:t>
    </dgm:pt>
    <dgm:pt modelId="{FFE20622-9138-4B44-8E9F-E51D280ED2C6}" type="parTrans" cxnId="{2DB6A05A-FA23-4773-8896-9147698CBBF9}">
      <dgm:prSet/>
      <dgm:spPr/>
      <dgm:t>
        <a:bodyPr/>
        <a:lstStyle/>
        <a:p>
          <a:endParaRPr lang="en-US"/>
        </a:p>
      </dgm:t>
    </dgm:pt>
    <dgm:pt modelId="{95AE486A-89A5-4757-AB0A-F774B1B70A59}" type="sibTrans" cxnId="{2DB6A05A-FA23-4773-8896-9147698CBBF9}">
      <dgm:prSet/>
      <dgm:spPr/>
      <dgm:t>
        <a:bodyPr/>
        <a:lstStyle/>
        <a:p>
          <a:endParaRPr lang="en-US"/>
        </a:p>
      </dgm:t>
    </dgm:pt>
    <dgm:pt modelId="{ECE976D4-2094-4EA2-9EF0-36AF60D61C05}">
      <dgm:prSet/>
      <dgm:spPr/>
      <dgm:t>
        <a:bodyPr/>
        <a:lstStyle/>
        <a:p>
          <a:r>
            <a:rPr lang="en-US" b="1" i="0"/>
            <a:t>Neftalí y el Mesías</a:t>
          </a:r>
          <a:endParaRPr lang="en-US"/>
        </a:p>
      </dgm:t>
    </dgm:pt>
    <dgm:pt modelId="{48B843C1-7052-403C-9576-FA8866BCB4F7}" type="parTrans" cxnId="{4CABB2E1-C875-41CC-8D0E-70D884B4A9C9}">
      <dgm:prSet/>
      <dgm:spPr/>
      <dgm:t>
        <a:bodyPr/>
        <a:lstStyle/>
        <a:p>
          <a:endParaRPr lang="en-US"/>
        </a:p>
      </dgm:t>
    </dgm:pt>
    <dgm:pt modelId="{597EE677-CDA4-4F30-B261-3E9A2122B340}" type="sibTrans" cxnId="{4CABB2E1-C875-41CC-8D0E-70D884B4A9C9}">
      <dgm:prSet/>
      <dgm:spPr/>
      <dgm:t>
        <a:bodyPr/>
        <a:lstStyle/>
        <a:p>
          <a:endParaRPr lang="en-US"/>
        </a:p>
      </dgm:t>
    </dgm:pt>
    <dgm:pt modelId="{90990DAA-6321-4963-9B46-CB2F8AEC734F}">
      <dgm:prSet/>
      <dgm:spPr/>
      <dgm:t>
        <a:bodyPr/>
        <a:lstStyle/>
        <a:p>
          <a:r>
            <a:rPr lang="en-US" b="0" i="0"/>
            <a:t>Isaías profetizó que la tierra de Neftalí vería gran luz (Isaías 9:1-2)</a:t>
          </a:r>
          <a:endParaRPr lang="en-US"/>
        </a:p>
      </dgm:t>
    </dgm:pt>
    <dgm:pt modelId="{7222A715-263E-4F59-8EBC-1D7E5A4EB3D8}" type="parTrans" cxnId="{DB87EB35-5315-42B4-9132-7F6AD09C0675}">
      <dgm:prSet/>
      <dgm:spPr/>
      <dgm:t>
        <a:bodyPr/>
        <a:lstStyle/>
        <a:p>
          <a:endParaRPr lang="en-US"/>
        </a:p>
      </dgm:t>
    </dgm:pt>
    <dgm:pt modelId="{32477A84-7622-4980-83E5-6FFC854DDBE6}" type="sibTrans" cxnId="{DB87EB35-5315-42B4-9132-7F6AD09C0675}">
      <dgm:prSet/>
      <dgm:spPr/>
      <dgm:t>
        <a:bodyPr/>
        <a:lstStyle/>
        <a:p>
          <a:endParaRPr lang="en-US"/>
        </a:p>
      </dgm:t>
    </dgm:pt>
    <dgm:pt modelId="{E3BEDF29-CC5B-4651-93FD-D2EDC4E965AF}">
      <dgm:prSet/>
      <dgm:spPr/>
      <dgm:t>
        <a:bodyPr/>
        <a:lstStyle/>
        <a:p>
          <a:r>
            <a:rPr lang="en-US" b="0" i="0"/>
            <a:t>Jesús vivió y predicó en Galilea: cumplimiento de esa profecía</a:t>
          </a:r>
          <a:endParaRPr lang="en-US"/>
        </a:p>
      </dgm:t>
    </dgm:pt>
    <dgm:pt modelId="{67A75FED-B86F-4499-8485-6D7E2CB3A334}" type="parTrans" cxnId="{B371106F-1F00-4143-89E7-24879671105A}">
      <dgm:prSet/>
      <dgm:spPr/>
      <dgm:t>
        <a:bodyPr/>
        <a:lstStyle/>
        <a:p>
          <a:endParaRPr lang="en-US"/>
        </a:p>
      </dgm:t>
    </dgm:pt>
    <dgm:pt modelId="{62792A47-CB7E-4CD4-BB67-DA7B8F094B87}" type="sibTrans" cxnId="{B371106F-1F00-4143-89E7-24879671105A}">
      <dgm:prSet/>
      <dgm:spPr/>
      <dgm:t>
        <a:bodyPr/>
        <a:lstStyle/>
        <a:p>
          <a:endParaRPr lang="en-US"/>
        </a:p>
      </dgm:t>
    </dgm:pt>
    <dgm:pt modelId="{9A512DF0-CA31-CC47-8B9A-5FE9B15B0AB5}" type="pres">
      <dgm:prSet presAssocID="{C524A95C-B567-4093-A565-517E1CB6A439}" presName="diagram" presStyleCnt="0">
        <dgm:presLayoutVars>
          <dgm:dir/>
          <dgm:resizeHandles val="exact"/>
        </dgm:presLayoutVars>
      </dgm:prSet>
      <dgm:spPr/>
    </dgm:pt>
    <dgm:pt modelId="{D7274A49-C94A-7C47-BE82-073D3CDF9883}" type="pres">
      <dgm:prSet presAssocID="{69AB5C34-44F7-45C9-9B1D-81C9D55976C7}" presName="node" presStyleLbl="node1" presStyleIdx="0" presStyleCnt="7">
        <dgm:presLayoutVars>
          <dgm:bulletEnabled val="1"/>
        </dgm:presLayoutVars>
      </dgm:prSet>
      <dgm:spPr/>
    </dgm:pt>
    <dgm:pt modelId="{D96DACD1-2B90-124F-A4BE-1B80A48748FD}" type="pres">
      <dgm:prSet presAssocID="{0465043E-ACAF-4762-8C61-E3B2C4381315}" presName="sibTrans" presStyleCnt="0"/>
      <dgm:spPr/>
    </dgm:pt>
    <dgm:pt modelId="{A1ECFB69-DB7B-5F43-9F9B-0D46B4FB8265}" type="pres">
      <dgm:prSet presAssocID="{282DE10E-3AAB-4FBE-9478-2FD93BDC62BE}" presName="node" presStyleLbl="node1" presStyleIdx="1" presStyleCnt="7">
        <dgm:presLayoutVars>
          <dgm:bulletEnabled val="1"/>
        </dgm:presLayoutVars>
      </dgm:prSet>
      <dgm:spPr/>
    </dgm:pt>
    <dgm:pt modelId="{348F3DBA-F0C5-CE43-962A-C875756E36BB}" type="pres">
      <dgm:prSet presAssocID="{74941FD2-A8AC-425B-A80A-2B08E593D56C}" presName="sibTrans" presStyleCnt="0"/>
      <dgm:spPr/>
    </dgm:pt>
    <dgm:pt modelId="{7F5865F0-3717-B647-8A1F-B99FCA703588}" type="pres">
      <dgm:prSet presAssocID="{2F0A145B-1208-48DE-B29E-A7289ACE9BDF}" presName="node" presStyleLbl="node1" presStyleIdx="2" presStyleCnt="7">
        <dgm:presLayoutVars>
          <dgm:bulletEnabled val="1"/>
        </dgm:presLayoutVars>
      </dgm:prSet>
      <dgm:spPr/>
    </dgm:pt>
    <dgm:pt modelId="{025A6D67-32AD-D846-A0BA-BC4187CD88F3}" type="pres">
      <dgm:prSet presAssocID="{177CF9E3-4A3F-4190-A1B3-7CF7A9DD29E6}" presName="sibTrans" presStyleCnt="0"/>
      <dgm:spPr/>
    </dgm:pt>
    <dgm:pt modelId="{742D45B4-27FE-9D4E-8512-E1670256AEB4}" type="pres">
      <dgm:prSet presAssocID="{CFD8BD85-7B2D-4589-A9F6-EF51EE4106DA}" presName="node" presStyleLbl="node1" presStyleIdx="3" presStyleCnt="7">
        <dgm:presLayoutVars>
          <dgm:bulletEnabled val="1"/>
        </dgm:presLayoutVars>
      </dgm:prSet>
      <dgm:spPr/>
    </dgm:pt>
    <dgm:pt modelId="{0E295679-6838-7847-8613-4E2F89380DB1}" type="pres">
      <dgm:prSet presAssocID="{95AE486A-89A5-4757-AB0A-F774B1B70A59}" presName="sibTrans" presStyleCnt="0"/>
      <dgm:spPr/>
    </dgm:pt>
    <dgm:pt modelId="{C4C7F687-14B0-D04F-B664-2C3CA3124D6A}" type="pres">
      <dgm:prSet presAssocID="{ECE976D4-2094-4EA2-9EF0-36AF60D61C05}" presName="node" presStyleLbl="node1" presStyleIdx="4" presStyleCnt="7">
        <dgm:presLayoutVars>
          <dgm:bulletEnabled val="1"/>
        </dgm:presLayoutVars>
      </dgm:prSet>
      <dgm:spPr/>
    </dgm:pt>
    <dgm:pt modelId="{D4077508-933C-4543-B4CE-A45D971A92A0}" type="pres">
      <dgm:prSet presAssocID="{597EE677-CDA4-4F30-B261-3E9A2122B340}" presName="sibTrans" presStyleCnt="0"/>
      <dgm:spPr/>
    </dgm:pt>
    <dgm:pt modelId="{380EFAF9-F699-F941-9A32-9110A7895199}" type="pres">
      <dgm:prSet presAssocID="{90990DAA-6321-4963-9B46-CB2F8AEC734F}" presName="node" presStyleLbl="node1" presStyleIdx="5" presStyleCnt="7">
        <dgm:presLayoutVars>
          <dgm:bulletEnabled val="1"/>
        </dgm:presLayoutVars>
      </dgm:prSet>
      <dgm:spPr/>
    </dgm:pt>
    <dgm:pt modelId="{9B4910A0-3500-0E43-9A39-778AEBC77E0B}" type="pres">
      <dgm:prSet presAssocID="{32477A84-7622-4980-83E5-6FFC854DDBE6}" presName="sibTrans" presStyleCnt="0"/>
      <dgm:spPr/>
    </dgm:pt>
    <dgm:pt modelId="{1AB12B61-B59F-374B-BE0A-59BD7527D707}" type="pres">
      <dgm:prSet presAssocID="{E3BEDF29-CC5B-4651-93FD-D2EDC4E965AF}" presName="node" presStyleLbl="node1" presStyleIdx="6" presStyleCnt="7">
        <dgm:presLayoutVars>
          <dgm:bulletEnabled val="1"/>
        </dgm:presLayoutVars>
      </dgm:prSet>
      <dgm:spPr/>
    </dgm:pt>
  </dgm:ptLst>
  <dgm:cxnLst>
    <dgm:cxn modelId="{DB87EB35-5315-42B4-9132-7F6AD09C0675}" srcId="{C524A95C-B567-4093-A565-517E1CB6A439}" destId="{90990DAA-6321-4963-9B46-CB2F8AEC734F}" srcOrd="5" destOrd="0" parTransId="{7222A715-263E-4F59-8EBC-1D7E5A4EB3D8}" sibTransId="{32477A84-7622-4980-83E5-6FFC854DDBE6}"/>
    <dgm:cxn modelId="{6C31ED37-3DE9-5B4E-AD97-4DF0B96BA7D9}" type="presOf" srcId="{C524A95C-B567-4093-A565-517E1CB6A439}" destId="{9A512DF0-CA31-CC47-8B9A-5FE9B15B0AB5}" srcOrd="0" destOrd="0" presId="urn:microsoft.com/office/officeart/2005/8/layout/default"/>
    <dgm:cxn modelId="{B877933B-DBE3-40BB-AF76-9AC3DCAAD2FF}" srcId="{C524A95C-B567-4093-A565-517E1CB6A439}" destId="{282DE10E-3AAB-4FBE-9478-2FD93BDC62BE}" srcOrd="1" destOrd="0" parTransId="{77A60784-70FE-4E27-B4C4-8C6E94694D68}" sibTransId="{74941FD2-A8AC-425B-A80A-2B08E593D56C}"/>
    <dgm:cxn modelId="{D138E653-6F5C-A249-AC3A-A67F621C317F}" type="presOf" srcId="{2F0A145B-1208-48DE-B29E-A7289ACE9BDF}" destId="{7F5865F0-3717-B647-8A1F-B99FCA703588}" srcOrd="0" destOrd="0" presId="urn:microsoft.com/office/officeart/2005/8/layout/default"/>
    <dgm:cxn modelId="{2DB6A05A-FA23-4773-8896-9147698CBBF9}" srcId="{C524A95C-B567-4093-A565-517E1CB6A439}" destId="{CFD8BD85-7B2D-4589-A9F6-EF51EE4106DA}" srcOrd="3" destOrd="0" parTransId="{FFE20622-9138-4B44-8E9F-E51D280ED2C6}" sibTransId="{95AE486A-89A5-4757-AB0A-F774B1B70A59}"/>
    <dgm:cxn modelId="{1BD70863-4A33-AB47-9E91-8CBC9A01BB81}" type="presOf" srcId="{ECE976D4-2094-4EA2-9EF0-36AF60D61C05}" destId="{C4C7F687-14B0-D04F-B664-2C3CA3124D6A}" srcOrd="0" destOrd="0" presId="urn:microsoft.com/office/officeart/2005/8/layout/default"/>
    <dgm:cxn modelId="{B371106F-1F00-4143-89E7-24879671105A}" srcId="{C524A95C-B567-4093-A565-517E1CB6A439}" destId="{E3BEDF29-CC5B-4651-93FD-D2EDC4E965AF}" srcOrd="6" destOrd="0" parTransId="{67A75FED-B86F-4499-8485-6D7E2CB3A334}" sibTransId="{62792A47-CB7E-4CD4-BB67-DA7B8F094B87}"/>
    <dgm:cxn modelId="{BE78E17F-E4AB-744D-929F-C266FF2AC95C}" type="presOf" srcId="{90990DAA-6321-4963-9B46-CB2F8AEC734F}" destId="{380EFAF9-F699-F941-9A32-9110A7895199}" srcOrd="0" destOrd="0" presId="urn:microsoft.com/office/officeart/2005/8/layout/default"/>
    <dgm:cxn modelId="{DEBC65BF-5C08-40B6-800F-060F8761631D}" srcId="{C524A95C-B567-4093-A565-517E1CB6A439}" destId="{2F0A145B-1208-48DE-B29E-A7289ACE9BDF}" srcOrd="2" destOrd="0" parTransId="{A8A41830-4A3C-476F-B3E2-32D4FA47BC8B}" sibTransId="{177CF9E3-4A3F-4190-A1B3-7CF7A9DD29E6}"/>
    <dgm:cxn modelId="{624BCFC5-EA28-3C40-BA77-CE1049349310}" type="presOf" srcId="{E3BEDF29-CC5B-4651-93FD-D2EDC4E965AF}" destId="{1AB12B61-B59F-374B-BE0A-59BD7527D707}" srcOrd="0" destOrd="0" presId="urn:microsoft.com/office/officeart/2005/8/layout/default"/>
    <dgm:cxn modelId="{0A26EED4-8B1A-154F-8B78-DF12D2C1B2B0}" type="presOf" srcId="{69AB5C34-44F7-45C9-9B1D-81C9D55976C7}" destId="{D7274A49-C94A-7C47-BE82-073D3CDF9883}" srcOrd="0" destOrd="0" presId="urn:microsoft.com/office/officeart/2005/8/layout/default"/>
    <dgm:cxn modelId="{4CABB2E1-C875-41CC-8D0E-70D884B4A9C9}" srcId="{C524A95C-B567-4093-A565-517E1CB6A439}" destId="{ECE976D4-2094-4EA2-9EF0-36AF60D61C05}" srcOrd="4" destOrd="0" parTransId="{48B843C1-7052-403C-9576-FA8866BCB4F7}" sibTransId="{597EE677-CDA4-4F30-B261-3E9A2122B340}"/>
    <dgm:cxn modelId="{47C868E5-9E5F-4372-9C86-AED0E0DFC423}" srcId="{C524A95C-B567-4093-A565-517E1CB6A439}" destId="{69AB5C34-44F7-45C9-9B1D-81C9D55976C7}" srcOrd="0" destOrd="0" parTransId="{950A8F8D-4128-4509-8CE1-ACC226E83639}" sibTransId="{0465043E-ACAF-4762-8C61-E3B2C4381315}"/>
    <dgm:cxn modelId="{B7AED7F2-2A26-E34C-9DEA-6721629E5934}" type="presOf" srcId="{282DE10E-3AAB-4FBE-9478-2FD93BDC62BE}" destId="{A1ECFB69-DB7B-5F43-9F9B-0D46B4FB8265}" srcOrd="0" destOrd="0" presId="urn:microsoft.com/office/officeart/2005/8/layout/default"/>
    <dgm:cxn modelId="{3284AFF9-B870-3A44-B07F-D0A238A0BC5D}" type="presOf" srcId="{CFD8BD85-7B2D-4589-A9F6-EF51EE4106DA}" destId="{742D45B4-27FE-9D4E-8512-E1670256AEB4}" srcOrd="0" destOrd="0" presId="urn:microsoft.com/office/officeart/2005/8/layout/default"/>
    <dgm:cxn modelId="{1F6854DD-F105-C040-B1A8-A0FB13A59E57}" type="presParOf" srcId="{9A512DF0-CA31-CC47-8B9A-5FE9B15B0AB5}" destId="{D7274A49-C94A-7C47-BE82-073D3CDF9883}" srcOrd="0" destOrd="0" presId="urn:microsoft.com/office/officeart/2005/8/layout/default"/>
    <dgm:cxn modelId="{59C470EA-1DD6-BA40-893B-DF0FB406F224}" type="presParOf" srcId="{9A512DF0-CA31-CC47-8B9A-5FE9B15B0AB5}" destId="{D96DACD1-2B90-124F-A4BE-1B80A48748FD}" srcOrd="1" destOrd="0" presId="urn:microsoft.com/office/officeart/2005/8/layout/default"/>
    <dgm:cxn modelId="{BBA6AF66-3FC1-EC40-AA57-CC48427D4B61}" type="presParOf" srcId="{9A512DF0-CA31-CC47-8B9A-5FE9B15B0AB5}" destId="{A1ECFB69-DB7B-5F43-9F9B-0D46B4FB8265}" srcOrd="2" destOrd="0" presId="urn:microsoft.com/office/officeart/2005/8/layout/default"/>
    <dgm:cxn modelId="{E4CAEA27-92FD-AA43-9E94-43DD548EC477}" type="presParOf" srcId="{9A512DF0-CA31-CC47-8B9A-5FE9B15B0AB5}" destId="{348F3DBA-F0C5-CE43-962A-C875756E36BB}" srcOrd="3" destOrd="0" presId="urn:microsoft.com/office/officeart/2005/8/layout/default"/>
    <dgm:cxn modelId="{27AEE7DA-86F1-6D43-9E9A-79B41B04F6D0}" type="presParOf" srcId="{9A512DF0-CA31-CC47-8B9A-5FE9B15B0AB5}" destId="{7F5865F0-3717-B647-8A1F-B99FCA703588}" srcOrd="4" destOrd="0" presId="urn:microsoft.com/office/officeart/2005/8/layout/default"/>
    <dgm:cxn modelId="{271D8123-EF19-A64F-A8CB-C78ECA76450C}" type="presParOf" srcId="{9A512DF0-CA31-CC47-8B9A-5FE9B15B0AB5}" destId="{025A6D67-32AD-D846-A0BA-BC4187CD88F3}" srcOrd="5" destOrd="0" presId="urn:microsoft.com/office/officeart/2005/8/layout/default"/>
    <dgm:cxn modelId="{B64FF714-85C7-7C4D-BBD9-8F0D2B68D663}" type="presParOf" srcId="{9A512DF0-CA31-CC47-8B9A-5FE9B15B0AB5}" destId="{742D45B4-27FE-9D4E-8512-E1670256AEB4}" srcOrd="6" destOrd="0" presId="urn:microsoft.com/office/officeart/2005/8/layout/default"/>
    <dgm:cxn modelId="{B3DD8ED2-0170-A845-9C9E-8BF638BABE1A}" type="presParOf" srcId="{9A512DF0-CA31-CC47-8B9A-5FE9B15B0AB5}" destId="{0E295679-6838-7847-8613-4E2F89380DB1}" srcOrd="7" destOrd="0" presId="urn:microsoft.com/office/officeart/2005/8/layout/default"/>
    <dgm:cxn modelId="{3694A868-0516-684D-A762-82028A1D904B}" type="presParOf" srcId="{9A512DF0-CA31-CC47-8B9A-5FE9B15B0AB5}" destId="{C4C7F687-14B0-D04F-B664-2C3CA3124D6A}" srcOrd="8" destOrd="0" presId="urn:microsoft.com/office/officeart/2005/8/layout/default"/>
    <dgm:cxn modelId="{7B61C670-EBE1-F347-9DF3-CF23F26AD6D4}" type="presParOf" srcId="{9A512DF0-CA31-CC47-8B9A-5FE9B15B0AB5}" destId="{D4077508-933C-4543-B4CE-A45D971A92A0}" srcOrd="9" destOrd="0" presId="urn:microsoft.com/office/officeart/2005/8/layout/default"/>
    <dgm:cxn modelId="{716C98FE-7AFD-B54A-A0A7-93BB02138392}" type="presParOf" srcId="{9A512DF0-CA31-CC47-8B9A-5FE9B15B0AB5}" destId="{380EFAF9-F699-F941-9A32-9110A7895199}" srcOrd="10" destOrd="0" presId="urn:microsoft.com/office/officeart/2005/8/layout/default"/>
    <dgm:cxn modelId="{28A20D16-6AA2-644D-95D4-0DAAC81C6589}" type="presParOf" srcId="{9A512DF0-CA31-CC47-8B9A-5FE9B15B0AB5}" destId="{9B4910A0-3500-0E43-9A39-778AEBC77E0B}" srcOrd="11" destOrd="0" presId="urn:microsoft.com/office/officeart/2005/8/layout/default"/>
    <dgm:cxn modelId="{7833492A-0CE9-E449-B411-2DDB7D8606D2}" type="presParOf" srcId="{9A512DF0-CA31-CC47-8B9A-5FE9B15B0AB5}" destId="{1AB12B61-B59F-374B-BE0A-59BD7527D70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2B83B-9AEC-402A-8839-33FA55939A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CEC937-4B8F-49EB-A25F-0D574297C432}">
      <dgm:prSet/>
      <dgm:spPr/>
      <dgm:t>
        <a:bodyPr/>
        <a:lstStyle/>
        <a:p>
          <a:r>
            <a:rPr lang="es-CR" b="1" i="0"/>
            <a:t>Aportes de Neftalí al Reino</a:t>
          </a:r>
          <a:endParaRPr lang="en-US"/>
        </a:p>
      </dgm:t>
    </dgm:pt>
    <dgm:pt modelId="{0B4AF5C0-B867-4965-B234-AF4CAB828CD6}" type="parTrans" cxnId="{FD0C300C-B069-478E-8ECA-01C833F70F17}">
      <dgm:prSet/>
      <dgm:spPr/>
      <dgm:t>
        <a:bodyPr/>
        <a:lstStyle/>
        <a:p>
          <a:endParaRPr lang="en-US"/>
        </a:p>
      </dgm:t>
    </dgm:pt>
    <dgm:pt modelId="{3C736E94-9FAB-4E4F-9941-CE6A53862395}" type="sibTrans" cxnId="{FD0C300C-B069-478E-8ECA-01C833F70F17}">
      <dgm:prSet/>
      <dgm:spPr/>
      <dgm:t>
        <a:bodyPr/>
        <a:lstStyle/>
        <a:p>
          <a:endParaRPr lang="en-US"/>
        </a:p>
      </dgm:t>
    </dgm:pt>
    <dgm:pt modelId="{1DE7E745-773F-4610-92D3-71FD289FF491}">
      <dgm:prSet/>
      <dgm:spPr/>
      <dgm:t>
        <a:bodyPr/>
        <a:lstStyle/>
        <a:p>
          <a:r>
            <a:rPr lang="es-CR" b="0" i="0"/>
            <a:t>Apoya la coronación de David</a:t>
          </a:r>
          <a:endParaRPr lang="en-US"/>
        </a:p>
      </dgm:t>
    </dgm:pt>
    <dgm:pt modelId="{1545EBF3-3890-4D56-B61E-9EA37A934BA6}" type="parTrans" cxnId="{A58119E6-27E7-4C34-9A3A-DF355C4AFF08}">
      <dgm:prSet/>
      <dgm:spPr/>
      <dgm:t>
        <a:bodyPr/>
        <a:lstStyle/>
        <a:p>
          <a:endParaRPr lang="en-US"/>
        </a:p>
      </dgm:t>
    </dgm:pt>
    <dgm:pt modelId="{64D479CC-219D-4DFC-B37D-709BB3B1A2BE}" type="sibTrans" cxnId="{A58119E6-27E7-4C34-9A3A-DF355C4AFF08}">
      <dgm:prSet/>
      <dgm:spPr/>
      <dgm:t>
        <a:bodyPr/>
        <a:lstStyle/>
        <a:p>
          <a:endParaRPr lang="en-US"/>
        </a:p>
      </dgm:t>
    </dgm:pt>
    <dgm:pt modelId="{CE206451-78DD-478F-8393-991BC106DD52}">
      <dgm:prSet/>
      <dgm:spPr/>
      <dgm:t>
        <a:bodyPr/>
        <a:lstStyle/>
        <a:p>
          <a:r>
            <a:rPr lang="es-CR" b="0" i="0"/>
            <a:t>Contribuye con provisiones (1 Crón. 12:40)</a:t>
          </a:r>
          <a:endParaRPr lang="en-US"/>
        </a:p>
      </dgm:t>
    </dgm:pt>
    <dgm:pt modelId="{E9F0635D-C474-4D51-B5DA-1600BAD7A6BC}" type="parTrans" cxnId="{186B2E9B-4771-4891-B748-F068B241CA49}">
      <dgm:prSet/>
      <dgm:spPr/>
      <dgm:t>
        <a:bodyPr/>
        <a:lstStyle/>
        <a:p>
          <a:endParaRPr lang="en-US"/>
        </a:p>
      </dgm:t>
    </dgm:pt>
    <dgm:pt modelId="{EF22F9D1-6BC9-42DD-B4CE-F647120C4286}" type="sibTrans" cxnId="{186B2E9B-4771-4891-B748-F068B241CA49}">
      <dgm:prSet/>
      <dgm:spPr/>
      <dgm:t>
        <a:bodyPr/>
        <a:lstStyle/>
        <a:p>
          <a:endParaRPr lang="en-US"/>
        </a:p>
      </dgm:t>
    </dgm:pt>
    <dgm:pt modelId="{310EC7FA-5C89-4D25-A510-258E359D9AE9}">
      <dgm:prSet/>
      <dgm:spPr/>
      <dgm:t>
        <a:bodyPr/>
        <a:lstStyle/>
        <a:p>
          <a:r>
            <a:rPr lang="es-CR" b="0" i="0"/>
            <a:t>Participa en el plan divino de redención a través de su tierra</a:t>
          </a:r>
          <a:endParaRPr lang="en-US"/>
        </a:p>
      </dgm:t>
    </dgm:pt>
    <dgm:pt modelId="{3041567A-3536-4DB9-B506-3DA772D5420F}" type="parTrans" cxnId="{5C1912E9-556C-4E67-9C50-73D57B7078FF}">
      <dgm:prSet/>
      <dgm:spPr/>
      <dgm:t>
        <a:bodyPr/>
        <a:lstStyle/>
        <a:p>
          <a:endParaRPr lang="en-US"/>
        </a:p>
      </dgm:t>
    </dgm:pt>
    <dgm:pt modelId="{7BB21A16-5426-4754-B15F-240C9D70B71E}" type="sibTrans" cxnId="{5C1912E9-556C-4E67-9C50-73D57B7078FF}">
      <dgm:prSet/>
      <dgm:spPr/>
      <dgm:t>
        <a:bodyPr/>
        <a:lstStyle/>
        <a:p>
          <a:endParaRPr lang="en-US"/>
        </a:p>
      </dgm:t>
    </dgm:pt>
    <dgm:pt modelId="{66226889-185C-4D3A-9EB7-8ACC39E7ACB0}">
      <dgm:prSet/>
      <dgm:spPr/>
      <dgm:t>
        <a:bodyPr/>
        <a:lstStyle/>
        <a:p>
          <a:r>
            <a:rPr lang="es-CR" b="1" i="0"/>
            <a:t>Reflexión Final</a:t>
          </a:r>
          <a:endParaRPr lang="en-US"/>
        </a:p>
      </dgm:t>
    </dgm:pt>
    <dgm:pt modelId="{14BCD80F-5F91-41E1-80C6-777B8CCDB7D1}" type="parTrans" cxnId="{39B2BA65-E705-4880-B3D0-C89AB7266FE0}">
      <dgm:prSet/>
      <dgm:spPr/>
      <dgm:t>
        <a:bodyPr/>
        <a:lstStyle/>
        <a:p>
          <a:endParaRPr lang="en-US"/>
        </a:p>
      </dgm:t>
    </dgm:pt>
    <dgm:pt modelId="{72A28B38-6FE7-46F6-B438-2E75D77A8BD3}" type="sibTrans" cxnId="{39B2BA65-E705-4880-B3D0-C89AB7266FE0}">
      <dgm:prSet/>
      <dgm:spPr/>
      <dgm:t>
        <a:bodyPr/>
        <a:lstStyle/>
        <a:p>
          <a:endParaRPr lang="en-US"/>
        </a:p>
      </dgm:t>
    </dgm:pt>
    <dgm:pt modelId="{DBF6EBB9-6757-43A6-990B-417B38422317}">
      <dgm:prSet/>
      <dgm:spPr/>
      <dgm:t>
        <a:bodyPr/>
        <a:lstStyle/>
        <a:p>
          <a:r>
            <a:rPr lang="es-CR" b="0" i="0"/>
            <a:t>No todos son llamados al poder o la guerra</a:t>
          </a:r>
          <a:endParaRPr lang="en-US"/>
        </a:p>
      </dgm:t>
    </dgm:pt>
    <dgm:pt modelId="{40EF6D57-7B9E-40A1-A1A5-80485D5225A6}" type="parTrans" cxnId="{85FC237D-4071-409E-9BFE-6B51E29BD132}">
      <dgm:prSet/>
      <dgm:spPr/>
      <dgm:t>
        <a:bodyPr/>
        <a:lstStyle/>
        <a:p>
          <a:endParaRPr lang="en-US"/>
        </a:p>
      </dgm:t>
    </dgm:pt>
    <dgm:pt modelId="{216C9412-BBC0-4C31-9E04-A0676F97C107}" type="sibTrans" cxnId="{85FC237D-4071-409E-9BFE-6B51E29BD132}">
      <dgm:prSet/>
      <dgm:spPr/>
      <dgm:t>
        <a:bodyPr/>
        <a:lstStyle/>
        <a:p>
          <a:endParaRPr lang="en-US"/>
        </a:p>
      </dgm:t>
    </dgm:pt>
    <dgm:pt modelId="{74DD01B4-7F01-4986-A01E-1CFC09985805}">
      <dgm:prSet/>
      <dgm:spPr/>
      <dgm:t>
        <a:bodyPr/>
        <a:lstStyle/>
        <a:p>
          <a:r>
            <a:rPr lang="es-CR" b="0" i="0"/>
            <a:t>El don de la palabra, la sensibilidad y la fidelidad son altamente valorados por Dios</a:t>
          </a:r>
          <a:endParaRPr lang="en-US"/>
        </a:p>
      </dgm:t>
    </dgm:pt>
    <dgm:pt modelId="{E4C1231C-A0D7-4B69-B6A2-ED0DB8E4D79C}" type="parTrans" cxnId="{6EE69FFC-B9E2-46B4-BB9A-E8B6474D3EFA}">
      <dgm:prSet/>
      <dgm:spPr/>
      <dgm:t>
        <a:bodyPr/>
        <a:lstStyle/>
        <a:p>
          <a:endParaRPr lang="en-US"/>
        </a:p>
      </dgm:t>
    </dgm:pt>
    <dgm:pt modelId="{7C1AF1BB-54A8-472A-B703-5F0D6B9750C9}" type="sibTrans" cxnId="{6EE69FFC-B9E2-46B4-BB9A-E8B6474D3EFA}">
      <dgm:prSet/>
      <dgm:spPr/>
      <dgm:t>
        <a:bodyPr/>
        <a:lstStyle/>
        <a:p>
          <a:endParaRPr lang="en-US"/>
        </a:p>
      </dgm:t>
    </dgm:pt>
    <dgm:pt modelId="{5E3EF24D-3919-4894-838D-8457A80F5BFA}">
      <dgm:prSet/>
      <dgm:spPr/>
      <dgm:t>
        <a:bodyPr/>
        <a:lstStyle/>
        <a:p>
          <a:r>
            <a:rPr lang="es-CR" b="0" i="0"/>
            <a:t>El creyente como Neftalí: animador, valiente, bendecido</a:t>
          </a:r>
          <a:endParaRPr lang="en-US"/>
        </a:p>
      </dgm:t>
    </dgm:pt>
    <dgm:pt modelId="{DFDE5489-BBAF-4DF5-8C01-7A4D201F60DF}" type="parTrans" cxnId="{92A6EC55-3060-4087-961F-503405A0563D}">
      <dgm:prSet/>
      <dgm:spPr/>
      <dgm:t>
        <a:bodyPr/>
        <a:lstStyle/>
        <a:p>
          <a:endParaRPr lang="en-US"/>
        </a:p>
      </dgm:t>
    </dgm:pt>
    <dgm:pt modelId="{9849734A-92C9-40AC-9E02-B63686991761}" type="sibTrans" cxnId="{92A6EC55-3060-4087-961F-503405A0563D}">
      <dgm:prSet/>
      <dgm:spPr/>
      <dgm:t>
        <a:bodyPr/>
        <a:lstStyle/>
        <a:p>
          <a:endParaRPr lang="en-US"/>
        </a:p>
      </dgm:t>
    </dgm:pt>
    <dgm:pt modelId="{AFA344FE-578A-574B-905E-EEC88844A92F}" type="pres">
      <dgm:prSet presAssocID="{1462B83B-9AEC-402A-8839-33FA55939A74}" presName="diagram" presStyleCnt="0">
        <dgm:presLayoutVars>
          <dgm:dir/>
          <dgm:resizeHandles val="exact"/>
        </dgm:presLayoutVars>
      </dgm:prSet>
      <dgm:spPr/>
    </dgm:pt>
    <dgm:pt modelId="{B0B4A7C3-2C96-1D4E-99D0-F65BF3663235}" type="pres">
      <dgm:prSet presAssocID="{E3CEC937-4B8F-49EB-A25F-0D574297C432}" presName="node" presStyleLbl="node1" presStyleIdx="0" presStyleCnt="8">
        <dgm:presLayoutVars>
          <dgm:bulletEnabled val="1"/>
        </dgm:presLayoutVars>
      </dgm:prSet>
      <dgm:spPr/>
    </dgm:pt>
    <dgm:pt modelId="{9B6F1D71-988C-A54C-A0A5-EE4542EF0120}" type="pres">
      <dgm:prSet presAssocID="{3C736E94-9FAB-4E4F-9941-CE6A53862395}" presName="sibTrans" presStyleCnt="0"/>
      <dgm:spPr/>
    </dgm:pt>
    <dgm:pt modelId="{03326C34-B2F6-A248-BC41-4ACF28A30469}" type="pres">
      <dgm:prSet presAssocID="{1DE7E745-773F-4610-92D3-71FD289FF491}" presName="node" presStyleLbl="node1" presStyleIdx="1" presStyleCnt="8">
        <dgm:presLayoutVars>
          <dgm:bulletEnabled val="1"/>
        </dgm:presLayoutVars>
      </dgm:prSet>
      <dgm:spPr/>
    </dgm:pt>
    <dgm:pt modelId="{1F3D08CD-AF71-6446-98F8-2E49F759B556}" type="pres">
      <dgm:prSet presAssocID="{64D479CC-219D-4DFC-B37D-709BB3B1A2BE}" presName="sibTrans" presStyleCnt="0"/>
      <dgm:spPr/>
    </dgm:pt>
    <dgm:pt modelId="{9EE3304D-1EA8-1D47-A0D1-36E5940EAED5}" type="pres">
      <dgm:prSet presAssocID="{CE206451-78DD-478F-8393-991BC106DD52}" presName="node" presStyleLbl="node1" presStyleIdx="2" presStyleCnt="8">
        <dgm:presLayoutVars>
          <dgm:bulletEnabled val="1"/>
        </dgm:presLayoutVars>
      </dgm:prSet>
      <dgm:spPr/>
    </dgm:pt>
    <dgm:pt modelId="{9FE0B6CA-10AF-894A-A968-022042E07511}" type="pres">
      <dgm:prSet presAssocID="{EF22F9D1-6BC9-42DD-B4CE-F647120C4286}" presName="sibTrans" presStyleCnt="0"/>
      <dgm:spPr/>
    </dgm:pt>
    <dgm:pt modelId="{70FC1AC8-B8D8-364B-AECD-1941D05B8EBE}" type="pres">
      <dgm:prSet presAssocID="{310EC7FA-5C89-4D25-A510-258E359D9AE9}" presName="node" presStyleLbl="node1" presStyleIdx="3" presStyleCnt="8">
        <dgm:presLayoutVars>
          <dgm:bulletEnabled val="1"/>
        </dgm:presLayoutVars>
      </dgm:prSet>
      <dgm:spPr/>
    </dgm:pt>
    <dgm:pt modelId="{BA8D0FCC-7078-F640-98FA-774F5517AFB7}" type="pres">
      <dgm:prSet presAssocID="{7BB21A16-5426-4754-B15F-240C9D70B71E}" presName="sibTrans" presStyleCnt="0"/>
      <dgm:spPr/>
    </dgm:pt>
    <dgm:pt modelId="{A7FF3B49-FD1E-8141-B540-F2947B123163}" type="pres">
      <dgm:prSet presAssocID="{66226889-185C-4D3A-9EB7-8ACC39E7ACB0}" presName="node" presStyleLbl="node1" presStyleIdx="4" presStyleCnt="8">
        <dgm:presLayoutVars>
          <dgm:bulletEnabled val="1"/>
        </dgm:presLayoutVars>
      </dgm:prSet>
      <dgm:spPr/>
    </dgm:pt>
    <dgm:pt modelId="{886AE114-27BC-C543-803F-8487E5E3190C}" type="pres">
      <dgm:prSet presAssocID="{72A28B38-6FE7-46F6-B438-2E75D77A8BD3}" presName="sibTrans" presStyleCnt="0"/>
      <dgm:spPr/>
    </dgm:pt>
    <dgm:pt modelId="{37AF2A8A-2F36-F044-AA3D-AF9C2C2AD193}" type="pres">
      <dgm:prSet presAssocID="{DBF6EBB9-6757-43A6-990B-417B38422317}" presName="node" presStyleLbl="node1" presStyleIdx="5" presStyleCnt="8">
        <dgm:presLayoutVars>
          <dgm:bulletEnabled val="1"/>
        </dgm:presLayoutVars>
      </dgm:prSet>
      <dgm:spPr/>
    </dgm:pt>
    <dgm:pt modelId="{5D7B3F4B-89D6-7746-959B-BD4478F10F8B}" type="pres">
      <dgm:prSet presAssocID="{216C9412-BBC0-4C31-9E04-A0676F97C107}" presName="sibTrans" presStyleCnt="0"/>
      <dgm:spPr/>
    </dgm:pt>
    <dgm:pt modelId="{EBF365FC-D880-8E4A-9D88-3C2E43D484A1}" type="pres">
      <dgm:prSet presAssocID="{74DD01B4-7F01-4986-A01E-1CFC09985805}" presName="node" presStyleLbl="node1" presStyleIdx="6" presStyleCnt="8">
        <dgm:presLayoutVars>
          <dgm:bulletEnabled val="1"/>
        </dgm:presLayoutVars>
      </dgm:prSet>
      <dgm:spPr/>
    </dgm:pt>
    <dgm:pt modelId="{AC4F60E1-0C6F-6C43-97C0-446BC4A09495}" type="pres">
      <dgm:prSet presAssocID="{7C1AF1BB-54A8-472A-B703-5F0D6B9750C9}" presName="sibTrans" presStyleCnt="0"/>
      <dgm:spPr/>
    </dgm:pt>
    <dgm:pt modelId="{0C05DC42-6B46-0848-9763-149023FBDA9D}" type="pres">
      <dgm:prSet presAssocID="{5E3EF24D-3919-4894-838D-8457A80F5BFA}" presName="node" presStyleLbl="node1" presStyleIdx="7" presStyleCnt="8">
        <dgm:presLayoutVars>
          <dgm:bulletEnabled val="1"/>
        </dgm:presLayoutVars>
      </dgm:prSet>
      <dgm:spPr/>
    </dgm:pt>
  </dgm:ptLst>
  <dgm:cxnLst>
    <dgm:cxn modelId="{1C0B840B-6541-774F-9BC4-B1BC203B3BE5}" type="presOf" srcId="{1462B83B-9AEC-402A-8839-33FA55939A74}" destId="{AFA344FE-578A-574B-905E-EEC88844A92F}" srcOrd="0" destOrd="0" presId="urn:microsoft.com/office/officeart/2005/8/layout/default"/>
    <dgm:cxn modelId="{FD0C300C-B069-478E-8ECA-01C833F70F17}" srcId="{1462B83B-9AEC-402A-8839-33FA55939A74}" destId="{E3CEC937-4B8F-49EB-A25F-0D574297C432}" srcOrd="0" destOrd="0" parTransId="{0B4AF5C0-B867-4965-B234-AF4CAB828CD6}" sibTransId="{3C736E94-9FAB-4E4F-9941-CE6A53862395}"/>
    <dgm:cxn modelId="{5DD64125-07E9-B04D-919E-F6A9F2EFFF9A}" type="presOf" srcId="{74DD01B4-7F01-4986-A01E-1CFC09985805}" destId="{EBF365FC-D880-8E4A-9D88-3C2E43D484A1}" srcOrd="0" destOrd="0" presId="urn:microsoft.com/office/officeart/2005/8/layout/default"/>
    <dgm:cxn modelId="{EBB4D735-4B02-7549-A8FB-7C4123A0B403}" type="presOf" srcId="{1DE7E745-773F-4610-92D3-71FD289FF491}" destId="{03326C34-B2F6-A248-BC41-4ACF28A30469}" srcOrd="0" destOrd="0" presId="urn:microsoft.com/office/officeart/2005/8/layout/default"/>
    <dgm:cxn modelId="{C0D98041-37EB-B547-885C-02945AAD0B28}" type="presOf" srcId="{310EC7FA-5C89-4D25-A510-258E359D9AE9}" destId="{70FC1AC8-B8D8-364B-AECD-1941D05B8EBE}" srcOrd="0" destOrd="0" presId="urn:microsoft.com/office/officeart/2005/8/layout/default"/>
    <dgm:cxn modelId="{B234E446-82E9-B44E-9257-2D1AB07241E7}" type="presOf" srcId="{5E3EF24D-3919-4894-838D-8457A80F5BFA}" destId="{0C05DC42-6B46-0848-9763-149023FBDA9D}" srcOrd="0" destOrd="0" presId="urn:microsoft.com/office/officeart/2005/8/layout/default"/>
    <dgm:cxn modelId="{92A6EC55-3060-4087-961F-503405A0563D}" srcId="{1462B83B-9AEC-402A-8839-33FA55939A74}" destId="{5E3EF24D-3919-4894-838D-8457A80F5BFA}" srcOrd="7" destOrd="0" parTransId="{DFDE5489-BBAF-4DF5-8C01-7A4D201F60DF}" sibTransId="{9849734A-92C9-40AC-9E02-B63686991761}"/>
    <dgm:cxn modelId="{574ECA57-EF19-A743-9167-325A73C7437D}" type="presOf" srcId="{66226889-185C-4D3A-9EB7-8ACC39E7ACB0}" destId="{A7FF3B49-FD1E-8141-B540-F2947B123163}" srcOrd="0" destOrd="0" presId="urn:microsoft.com/office/officeart/2005/8/layout/default"/>
    <dgm:cxn modelId="{39B2BA65-E705-4880-B3D0-C89AB7266FE0}" srcId="{1462B83B-9AEC-402A-8839-33FA55939A74}" destId="{66226889-185C-4D3A-9EB7-8ACC39E7ACB0}" srcOrd="4" destOrd="0" parTransId="{14BCD80F-5F91-41E1-80C6-777B8CCDB7D1}" sibTransId="{72A28B38-6FE7-46F6-B438-2E75D77A8BD3}"/>
    <dgm:cxn modelId="{2C92E167-2E13-EC46-8003-DB44EAA27389}" type="presOf" srcId="{CE206451-78DD-478F-8393-991BC106DD52}" destId="{9EE3304D-1EA8-1D47-A0D1-36E5940EAED5}" srcOrd="0" destOrd="0" presId="urn:microsoft.com/office/officeart/2005/8/layout/default"/>
    <dgm:cxn modelId="{85FC237D-4071-409E-9BFE-6B51E29BD132}" srcId="{1462B83B-9AEC-402A-8839-33FA55939A74}" destId="{DBF6EBB9-6757-43A6-990B-417B38422317}" srcOrd="5" destOrd="0" parTransId="{40EF6D57-7B9E-40A1-A1A5-80485D5225A6}" sibTransId="{216C9412-BBC0-4C31-9E04-A0676F97C107}"/>
    <dgm:cxn modelId="{C3DEB990-0B93-D74F-B274-EFEB464EE98B}" type="presOf" srcId="{DBF6EBB9-6757-43A6-990B-417B38422317}" destId="{37AF2A8A-2F36-F044-AA3D-AF9C2C2AD193}" srcOrd="0" destOrd="0" presId="urn:microsoft.com/office/officeart/2005/8/layout/default"/>
    <dgm:cxn modelId="{186B2E9B-4771-4891-B748-F068B241CA49}" srcId="{1462B83B-9AEC-402A-8839-33FA55939A74}" destId="{CE206451-78DD-478F-8393-991BC106DD52}" srcOrd="2" destOrd="0" parTransId="{E9F0635D-C474-4D51-B5DA-1600BAD7A6BC}" sibTransId="{EF22F9D1-6BC9-42DD-B4CE-F647120C4286}"/>
    <dgm:cxn modelId="{A58119E6-27E7-4C34-9A3A-DF355C4AFF08}" srcId="{1462B83B-9AEC-402A-8839-33FA55939A74}" destId="{1DE7E745-773F-4610-92D3-71FD289FF491}" srcOrd="1" destOrd="0" parTransId="{1545EBF3-3890-4D56-B61E-9EA37A934BA6}" sibTransId="{64D479CC-219D-4DFC-B37D-709BB3B1A2BE}"/>
    <dgm:cxn modelId="{5C1912E9-556C-4E67-9C50-73D57B7078FF}" srcId="{1462B83B-9AEC-402A-8839-33FA55939A74}" destId="{310EC7FA-5C89-4D25-A510-258E359D9AE9}" srcOrd="3" destOrd="0" parTransId="{3041567A-3536-4DB9-B506-3DA772D5420F}" sibTransId="{7BB21A16-5426-4754-B15F-240C9D70B71E}"/>
    <dgm:cxn modelId="{6EE69FFC-B9E2-46B4-BB9A-E8B6474D3EFA}" srcId="{1462B83B-9AEC-402A-8839-33FA55939A74}" destId="{74DD01B4-7F01-4986-A01E-1CFC09985805}" srcOrd="6" destOrd="0" parTransId="{E4C1231C-A0D7-4B69-B6A2-ED0DB8E4D79C}" sibTransId="{7C1AF1BB-54A8-472A-B703-5F0D6B9750C9}"/>
    <dgm:cxn modelId="{182212FD-6343-E545-A256-EDE43B1A3453}" type="presOf" srcId="{E3CEC937-4B8F-49EB-A25F-0D574297C432}" destId="{B0B4A7C3-2C96-1D4E-99D0-F65BF3663235}" srcOrd="0" destOrd="0" presId="urn:microsoft.com/office/officeart/2005/8/layout/default"/>
    <dgm:cxn modelId="{8236AB88-421F-4644-A51D-69F792086D4B}" type="presParOf" srcId="{AFA344FE-578A-574B-905E-EEC88844A92F}" destId="{B0B4A7C3-2C96-1D4E-99D0-F65BF3663235}" srcOrd="0" destOrd="0" presId="urn:microsoft.com/office/officeart/2005/8/layout/default"/>
    <dgm:cxn modelId="{3569C0F8-FD9F-8C49-A465-B4A18F3908FE}" type="presParOf" srcId="{AFA344FE-578A-574B-905E-EEC88844A92F}" destId="{9B6F1D71-988C-A54C-A0A5-EE4542EF0120}" srcOrd="1" destOrd="0" presId="urn:microsoft.com/office/officeart/2005/8/layout/default"/>
    <dgm:cxn modelId="{FAE29D85-440C-344A-BF4C-2DD3BF108217}" type="presParOf" srcId="{AFA344FE-578A-574B-905E-EEC88844A92F}" destId="{03326C34-B2F6-A248-BC41-4ACF28A30469}" srcOrd="2" destOrd="0" presId="urn:microsoft.com/office/officeart/2005/8/layout/default"/>
    <dgm:cxn modelId="{EA5E497D-2384-DE4C-B305-03D764D1F99A}" type="presParOf" srcId="{AFA344FE-578A-574B-905E-EEC88844A92F}" destId="{1F3D08CD-AF71-6446-98F8-2E49F759B556}" srcOrd="3" destOrd="0" presId="urn:microsoft.com/office/officeart/2005/8/layout/default"/>
    <dgm:cxn modelId="{4F6C6B43-79CD-F940-9CE5-DD4030538971}" type="presParOf" srcId="{AFA344FE-578A-574B-905E-EEC88844A92F}" destId="{9EE3304D-1EA8-1D47-A0D1-36E5940EAED5}" srcOrd="4" destOrd="0" presId="urn:microsoft.com/office/officeart/2005/8/layout/default"/>
    <dgm:cxn modelId="{02D1A2FD-0969-F24E-A723-77FC6EAB6834}" type="presParOf" srcId="{AFA344FE-578A-574B-905E-EEC88844A92F}" destId="{9FE0B6CA-10AF-894A-A968-022042E07511}" srcOrd="5" destOrd="0" presId="urn:microsoft.com/office/officeart/2005/8/layout/default"/>
    <dgm:cxn modelId="{857D83E3-4E9D-E641-BC60-ECCBFD47EFDF}" type="presParOf" srcId="{AFA344FE-578A-574B-905E-EEC88844A92F}" destId="{70FC1AC8-B8D8-364B-AECD-1941D05B8EBE}" srcOrd="6" destOrd="0" presId="urn:microsoft.com/office/officeart/2005/8/layout/default"/>
    <dgm:cxn modelId="{597BBAEC-BFCE-B144-B3B6-34BA729442C0}" type="presParOf" srcId="{AFA344FE-578A-574B-905E-EEC88844A92F}" destId="{BA8D0FCC-7078-F640-98FA-774F5517AFB7}" srcOrd="7" destOrd="0" presId="urn:microsoft.com/office/officeart/2005/8/layout/default"/>
    <dgm:cxn modelId="{1FD6C8D3-E757-0A42-B384-40A26709237D}" type="presParOf" srcId="{AFA344FE-578A-574B-905E-EEC88844A92F}" destId="{A7FF3B49-FD1E-8141-B540-F2947B123163}" srcOrd="8" destOrd="0" presId="urn:microsoft.com/office/officeart/2005/8/layout/default"/>
    <dgm:cxn modelId="{3787AF80-A6C7-0845-84DA-90A302B88686}" type="presParOf" srcId="{AFA344FE-578A-574B-905E-EEC88844A92F}" destId="{886AE114-27BC-C543-803F-8487E5E3190C}" srcOrd="9" destOrd="0" presId="urn:microsoft.com/office/officeart/2005/8/layout/default"/>
    <dgm:cxn modelId="{34A1675C-8E35-C24A-912C-6A5FBAE2BD96}" type="presParOf" srcId="{AFA344FE-578A-574B-905E-EEC88844A92F}" destId="{37AF2A8A-2F36-F044-AA3D-AF9C2C2AD193}" srcOrd="10" destOrd="0" presId="urn:microsoft.com/office/officeart/2005/8/layout/default"/>
    <dgm:cxn modelId="{D2679C0D-CFD9-644B-AB1F-3F4688436C9E}" type="presParOf" srcId="{AFA344FE-578A-574B-905E-EEC88844A92F}" destId="{5D7B3F4B-89D6-7746-959B-BD4478F10F8B}" srcOrd="11" destOrd="0" presId="urn:microsoft.com/office/officeart/2005/8/layout/default"/>
    <dgm:cxn modelId="{58378828-9243-2749-BA50-1B95B915BC52}" type="presParOf" srcId="{AFA344FE-578A-574B-905E-EEC88844A92F}" destId="{EBF365FC-D880-8E4A-9D88-3C2E43D484A1}" srcOrd="12" destOrd="0" presId="urn:microsoft.com/office/officeart/2005/8/layout/default"/>
    <dgm:cxn modelId="{DC2A1034-5C48-E94E-98A3-43CE310AC388}" type="presParOf" srcId="{AFA344FE-578A-574B-905E-EEC88844A92F}" destId="{AC4F60E1-0C6F-6C43-97C0-446BC4A09495}" srcOrd="13" destOrd="0" presId="urn:microsoft.com/office/officeart/2005/8/layout/default"/>
    <dgm:cxn modelId="{000F0CEB-DDC7-7B4E-9CB9-95AC70FD6939}" type="presParOf" srcId="{AFA344FE-578A-574B-905E-EEC88844A92F}" destId="{0C05DC42-6B46-0848-9763-149023FBDA9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5EE422-211E-412D-B3F9-0B1923E470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ED0F4B-72E4-4A0C-95EF-3BBB673D3F67}">
      <dgm:prSet/>
      <dgm:spPr/>
      <dgm:t>
        <a:bodyPr/>
        <a:lstStyle/>
        <a:p>
          <a:r>
            <a:rPr lang="es-CR" b="1" i="0" dirty="0"/>
            <a:t>Conclusión</a:t>
          </a:r>
          <a:endParaRPr lang="en-US" dirty="0"/>
        </a:p>
      </dgm:t>
    </dgm:pt>
    <dgm:pt modelId="{3EF2AC8F-AC4A-4E06-8B2F-8F788D9F7841}" type="parTrans" cxnId="{7A59C1C5-3FA6-4394-B196-5460D8B1C810}">
      <dgm:prSet/>
      <dgm:spPr/>
      <dgm:t>
        <a:bodyPr/>
        <a:lstStyle/>
        <a:p>
          <a:endParaRPr lang="en-US"/>
        </a:p>
      </dgm:t>
    </dgm:pt>
    <dgm:pt modelId="{A754D9AD-1120-4FA8-832A-E2D332C9D395}" type="sibTrans" cxnId="{7A59C1C5-3FA6-4394-B196-5460D8B1C810}">
      <dgm:prSet/>
      <dgm:spPr/>
      <dgm:t>
        <a:bodyPr/>
        <a:lstStyle/>
        <a:p>
          <a:endParaRPr lang="en-US"/>
        </a:p>
      </dgm:t>
    </dgm:pt>
    <dgm:pt modelId="{49A40463-5541-418A-BDC7-A3EF7FA15729}">
      <dgm:prSet/>
      <dgm:spPr/>
      <dgm:t>
        <a:bodyPr/>
        <a:lstStyle/>
        <a:p>
          <a:r>
            <a:rPr lang="es-CR" b="0" i="0"/>
            <a:t>Neftalí representa el equilibrio entre ternura y valentía</a:t>
          </a:r>
          <a:endParaRPr lang="en-US"/>
        </a:p>
      </dgm:t>
    </dgm:pt>
    <dgm:pt modelId="{44B3E091-745E-478D-9540-6A0939088E18}" type="parTrans" cxnId="{FA01A402-A28E-40FD-9133-F137A219951A}">
      <dgm:prSet/>
      <dgm:spPr/>
      <dgm:t>
        <a:bodyPr/>
        <a:lstStyle/>
        <a:p>
          <a:endParaRPr lang="en-US"/>
        </a:p>
      </dgm:t>
    </dgm:pt>
    <dgm:pt modelId="{82496C27-5BBE-405B-AF82-AEBB1D6DD3F1}" type="sibTrans" cxnId="{FA01A402-A28E-40FD-9133-F137A219951A}">
      <dgm:prSet/>
      <dgm:spPr/>
      <dgm:t>
        <a:bodyPr/>
        <a:lstStyle/>
        <a:p>
          <a:endParaRPr lang="en-US"/>
        </a:p>
      </dgm:t>
    </dgm:pt>
    <dgm:pt modelId="{A183AECB-BD81-434E-94CA-5779C0C1C0C9}">
      <dgm:prSet/>
      <dgm:spPr/>
      <dgm:t>
        <a:bodyPr/>
        <a:lstStyle/>
        <a:p>
          <a:r>
            <a:rPr lang="es-CR" b="0" i="0"/>
            <a:t>Un modelo para los creyentes que desean consolar y servir fielmente</a:t>
          </a:r>
          <a:endParaRPr lang="en-US"/>
        </a:p>
      </dgm:t>
    </dgm:pt>
    <dgm:pt modelId="{EDC5A639-BE29-4455-AC74-41304664421C}" type="parTrans" cxnId="{0E7779E3-1021-490C-BD75-91516C5BD63F}">
      <dgm:prSet/>
      <dgm:spPr/>
      <dgm:t>
        <a:bodyPr/>
        <a:lstStyle/>
        <a:p>
          <a:endParaRPr lang="en-US"/>
        </a:p>
      </dgm:t>
    </dgm:pt>
    <dgm:pt modelId="{8775985E-EB2D-4B49-80AF-1C5631EC3B2F}" type="sibTrans" cxnId="{0E7779E3-1021-490C-BD75-91516C5BD63F}">
      <dgm:prSet/>
      <dgm:spPr/>
      <dgm:t>
        <a:bodyPr/>
        <a:lstStyle/>
        <a:p>
          <a:endParaRPr lang="en-US"/>
        </a:p>
      </dgm:t>
    </dgm:pt>
    <dgm:pt modelId="{BE538F3B-CA5A-4D9A-B780-84E14D22C9B1}">
      <dgm:prSet/>
      <dgm:spPr/>
      <dgm:t>
        <a:bodyPr/>
        <a:lstStyle/>
        <a:p>
          <a:r>
            <a:rPr lang="es-CR" b="0" i="0"/>
            <a:t>Su legado sigue vivo en el mensaje de Jesús desde Galilea</a:t>
          </a:r>
          <a:endParaRPr lang="en-US"/>
        </a:p>
      </dgm:t>
    </dgm:pt>
    <dgm:pt modelId="{A178F796-E1AD-4E1F-BE95-11C5F50CF018}" type="parTrans" cxnId="{F8EEEE84-B59A-462B-A922-50EAE65DDE71}">
      <dgm:prSet/>
      <dgm:spPr/>
      <dgm:t>
        <a:bodyPr/>
        <a:lstStyle/>
        <a:p>
          <a:endParaRPr lang="en-US"/>
        </a:p>
      </dgm:t>
    </dgm:pt>
    <dgm:pt modelId="{502A51D6-B73E-4DA0-8F56-EDE439BA3F49}" type="sibTrans" cxnId="{F8EEEE84-B59A-462B-A922-50EAE65DDE71}">
      <dgm:prSet/>
      <dgm:spPr/>
      <dgm:t>
        <a:bodyPr/>
        <a:lstStyle/>
        <a:p>
          <a:endParaRPr lang="en-US"/>
        </a:p>
      </dgm:t>
    </dgm:pt>
    <dgm:pt modelId="{4C297E5C-6B71-B44D-926C-65018BE92EE1}" type="pres">
      <dgm:prSet presAssocID="{4B5EE422-211E-412D-B3F9-0B1923E4706E}" presName="linear" presStyleCnt="0">
        <dgm:presLayoutVars>
          <dgm:animLvl val="lvl"/>
          <dgm:resizeHandles val="exact"/>
        </dgm:presLayoutVars>
      </dgm:prSet>
      <dgm:spPr/>
    </dgm:pt>
    <dgm:pt modelId="{FF90E93E-5F1F-CB4B-B211-B9406AADA464}" type="pres">
      <dgm:prSet presAssocID="{D0ED0F4B-72E4-4A0C-95EF-3BBB673D3F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94A5A4-0CBF-374B-A7F6-3848DDF54F86}" type="pres">
      <dgm:prSet presAssocID="{A754D9AD-1120-4FA8-832A-E2D332C9D395}" presName="spacer" presStyleCnt="0"/>
      <dgm:spPr/>
    </dgm:pt>
    <dgm:pt modelId="{6D394BDD-875A-234F-B8C2-EB4A6C202A8C}" type="pres">
      <dgm:prSet presAssocID="{49A40463-5541-418A-BDC7-A3EF7FA157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79BA6D-B48D-764C-8483-56D1C74DF556}" type="pres">
      <dgm:prSet presAssocID="{82496C27-5BBE-405B-AF82-AEBB1D6DD3F1}" presName="spacer" presStyleCnt="0"/>
      <dgm:spPr/>
    </dgm:pt>
    <dgm:pt modelId="{75D04B3E-7764-044A-8677-4F67DE4394B7}" type="pres">
      <dgm:prSet presAssocID="{A183AECB-BD81-434E-94CA-5779C0C1C0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1DC0DD-6414-B044-A113-E8F617AE8E26}" type="pres">
      <dgm:prSet presAssocID="{8775985E-EB2D-4B49-80AF-1C5631EC3B2F}" presName="spacer" presStyleCnt="0"/>
      <dgm:spPr/>
    </dgm:pt>
    <dgm:pt modelId="{358AC8BB-5E28-8D4B-B732-82AEE930AF85}" type="pres">
      <dgm:prSet presAssocID="{BE538F3B-CA5A-4D9A-B780-84E14D22C9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A01A402-A28E-40FD-9133-F137A219951A}" srcId="{4B5EE422-211E-412D-B3F9-0B1923E4706E}" destId="{49A40463-5541-418A-BDC7-A3EF7FA15729}" srcOrd="1" destOrd="0" parTransId="{44B3E091-745E-478D-9540-6A0939088E18}" sibTransId="{82496C27-5BBE-405B-AF82-AEBB1D6DD3F1}"/>
    <dgm:cxn modelId="{F3722F16-5216-4243-8323-E9DAECE62A48}" type="presOf" srcId="{A183AECB-BD81-434E-94CA-5779C0C1C0C9}" destId="{75D04B3E-7764-044A-8677-4F67DE4394B7}" srcOrd="0" destOrd="0" presId="urn:microsoft.com/office/officeart/2005/8/layout/vList2"/>
    <dgm:cxn modelId="{B498B42B-DF20-3F43-85FD-0EC375149089}" type="presOf" srcId="{49A40463-5541-418A-BDC7-A3EF7FA15729}" destId="{6D394BDD-875A-234F-B8C2-EB4A6C202A8C}" srcOrd="0" destOrd="0" presId="urn:microsoft.com/office/officeart/2005/8/layout/vList2"/>
    <dgm:cxn modelId="{C52AC975-7A59-F24F-B382-9B5E3501BF6E}" type="presOf" srcId="{4B5EE422-211E-412D-B3F9-0B1923E4706E}" destId="{4C297E5C-6B71-B44D-926C-65018BE92EE1}" srcOrd="0" destOrd="0" presId="urn:microsoft.com/office/officeart/2005/8/layout/vList2"/>
    <dgm:cxn modelId="{398E0D84-80A1-FC4A-8D62-C5D57D47F2FD}" type="presOf" srcId="{BE538F3B-CA5A-4D9A-B780-84E14D22C9B1}" destId="{358AC8BB-5E28-8D4B-B732-82AEE930AF85}" srcOrd="0" destOrd="0" presId="urn:microsoft.com/office/officeart/2005/8/layout/vList2"/>
    <dgm:cxn modelId="{F8EEEE84-B59A-462B-A922-50EAE65DDE71}" srcId="{4B5EE422-211E-412D-B3F9-0B1923E4706E}" destId="{BE538F3B-CA5A-4D9A-B780-84E14D22C9B1}" srcOrd="3" destOrd="0" parTransId="{A178F796-E1AD-4E1F-BE95-11C5F50CF018}" sibTransId="{502A51D6-B73E-4DA0-8F56-EDE439BA3F49}"/>
    <dgm:cxn modelId="{A1A16BBF-060E-844C-AFB5-10AACCDBD694}" type="presOf" srcId="{D0ED0F4B-72E4-4A0C-95EF-3BBB673D3F67}" destId="{FF90E93E-5F1F-CB4B-B211-B9406AADA464}" srcOrd="0" destOrd="0" presId="urn:microsoft.com/office/officeart/2005/8/layout/vList2"/>
    <dgm:cxn modelId="{7A59C1C5-3FA6-4394-B196-5460D8B1C810}" srcId="{4B5EE422-211E-412D-B3F9-0B1923E4706E}" destId="{D0ED0F4B-72E4-4A0C-95EF-3BBB673D3F67}" srcOrd="0" destOrd="0" parTransId="{3EF2AC8F-AC4A-4E06-8B2F-8F788D9F7841}" sibTransId="{A754D9AD-1120-4FA8-832A-E2D332C9D395}"/>
    <dgm:cxn modelId="{0E7779E3-1021-490C-BD75-91516C5BD63F}" srcId="{4B5EE422-211E-412D-B3F9-0B1923E4706E}" destId="{A183AECB-BD81-434E-94CA-5779C0C1C0C9}" srcOrd="2" destOrd="0" parTransId="{EDC5A639-BE29-4455-AC74-41304664421C}" sibTransId="{8775985E-EB2D-4B49-80AF-1C5631EC3B2F}"/>
    <dgm:cxn modelId="{D5B77A50-A46C-2F45-AA58-A36389A853D7}" type="presParOf" srcId="{4C297E5C-6B71-B44D-926C-65018BE92EE1}" destId="{FF90E93E-5F1F-CB4B-B211-B9406AADA464}" srcOrd="0" destOrd="0" presId="urn:microsoft.com/office/officeart/2005/8/layout/vList2"/>
    <dgm:cxn modelId="{4B9859F8-4B3E-034D-ABC6-B7C8FECBFE9C}" type="presParOf" srcId="{4C297E5C-6B71-B44D-926C-65018BE92EE1}" destId="{0B94A5A4-0CBF-374B-A7F6-3848DDF54F86}" srcOrd="1" destOrd="0" presId="urn:microsoft.com/office/officeart/2005/8/layout/vList2"/>
    <dgm:cxn modelId="{A8447CB2-D1C8-7545-BE62-8B54171428BA}" type="presParOf" srcId="{4C297E5C-6B71-B44D-926C-65018BE92EE1}" destId="{6D394BDD-875A-234F-B8C2-EB4A6C202A8C}" srcOrd="2" destOrd="0" presId="urn:microsoft.com/office/officeart/2005/8/layout/vList2"/>
    <dgm:cxn modelId="{267E9379-5A31-0D46-BA45-5EF438A4ED6C}" type="presParOf" srcId="{4C297E5C-6B71-B44D-926C-65018BE92EE1}" destId="{7779BA6D-B48D-764C-8483-56D1C74DF556}" srcOrd="3" destOrd="0" presId="urn:microsoft.com/office/officeart/2005/8/layout/vList2"/>
    <dgm:cxn modelId="{89842199-9EB6-0241-8A24-A5B10AF5C5CA}" type="presParOf" srcId="{4C297E5C-6B71-B44D-926C-65018BE92EE1}" destId="{75D04B3E-7764-044A-8677-4F67DE4394B7}" srcOrd="4" destOrd="0" presId="urn:microsoft.com/office/officeart/2005/8/layout/vList2"/>
    <dgm:cxn modelId="{BAD81685-0CAD-1B4E-916D-2ED88F6B23B2}" type="presParOf" srcId="{4C297E5C-6B71-B44D-926C-65018BE92EE1}" destId="{BD1DC0DD-6414-B044-A113-E8F617AE8E26}" srcOrd="5" destOrd="0" presId="urn:microsoft.com/office/officeart/2005/8/layout/vList2"/>
    <dgm:cxn modelId="{4C6AEB2D-84D7-6141-9022-5FD2381CF040}" type="presParOf" srcId="{4C297E5C-6B71-B44D-926C-65018BE92EE1}" destId="{358AC8BB-5E28-8D4B-B732-82AEE930AF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855C-7102-9345-9565-D24A6CD9C17A}">
      <dsp:nvSpPr>
        <dsp:cNvPr id="0" name=""/>
        <dsp:cNvSpPr/>
      </dsp:nvSpPr>
      <dsp:spPr>
        <a:xfrm>
          <a:off x="0" y="8469"/>
          <a:ext cx="10515600" cy="491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Introducción</a:t>
          </a:r>
          <a:endParaRPr lang="en-US" sz="2000" kern="1200"/>
        </a:p>
      </dsp:txBody>
      <dsp:txXfrm>
        <a:off x="23988" y="32457"/>
        <a:ext cx="10467624" cy="443424"/>
      </dsp:txXfrm>
    </dsp:sp>
    <dsp:sp modelId="{FD4475B7-AD0A-F344-B7BF-8DD9C94BFFBB}">
      <dsp:nvSpPr>
        <dsp:cNvPr id="0" name=""/>
        <dsp:cNvSpPr/>
      </dsp:nvSpPr>
      <dsp:spPr>
        <a:xfrm>
          <a:off x="0" y="557469"/>
          <a:ext cx="10515600" cy="491400"/>
        </a:xfrm>
        <a:prstGeom prst="round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¿Quién fue Neftalí?</a:t>
          </a:r>
          <a:endParaRPr lang="en-US" sz="2000" kern="1200"/>
        </a:p>
      </dsp:txBody>
      <dsp:txXfrm>
        <a:off x="23988" y="581457"/>
        <a:ext cx="10467624" cy="443424"/>
      </dsp:txXfrm>
    </dsp:sp>
    <dsp:sp modelId="{10C63AA5-E278-9E46-A11A-E57B787C0645}">
      <dsp:nvSpPr>
        <dsp:cNvPr id="0" name=""/>
        <dsp:cNvSpPr/>
      </dsp:nvSpPr>
      <dsp:spPr>
        <a:xfrm>
          <a:off x="0" y="1106469"/>
          <a:ext cx="10515600" cy="491400"/>
        </a:xfrm>
        <a:prstGeom prst="roundRect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Hijo de Jacob y Bila, sierva de Raquel</a:t>
          </a:r>
          <a:endParaRPr lang="en-US" sz="2000" kern="1200"/>
        </a:p>
      </dsp:txBody>
      <dsp:txXfrm>
        <a:off x="23988" y="1130457"/>
        <a:ext cx="10467624" cy="443424"/>
      </dsp:txXfrm>
    </dsp:sp>
    <dsp:sp modelId="{B7691C05-8519-B243-8D21-17D060A421D3}">
      <dsp:nvSpPr>
        <dsp:cNvPr id="0" name=""/>
        <dsp:cNvSpPr/>
      </dsp:nvSpPr>
      <dsp:spPr>
        <a:xfrm>
          <a:off x="0" y="1655469"/>
          <a:ext cx="10515600" cy="491400"/>
        </a:xfrm>
        <a:prstGeom prst="roundRect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Figura discreta en la historia bíblica, pero con una representación rica en simbolismo</a:t>
          </a:r>
          <a:endParaRPr lang="en-US" sz="2000" kern="1200"/>
        </a:p>
      </dsp:txBody>
      <dsp:txXfrm>
        <a:off x="23988" y="1679457"/>
        <a:ext cx="10467624" cy="443424"/>
      </dsp:txXfrm>
    </dsp:sp>
    <dsp:sp modelId="{2420E63F-3D55-7245-9B4C-5B79AC757226}">
      <dsp:nvSpPr>
        <dsp:cNvPr id="0" name=""/>
        <dsp:cNvSpPr/>
      </dsp:nvSpPr>
      <dsp:spPr>
        <a:xfrm>
          <a:off x="0" y="2204469"/>
          <a:ext cx="10515600" cy="491400"/>
        </a:xfrm>
        <a:prstGeom prst="roundRect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Contexto Bíblico</a:t>
          </a:r>
          <a:endParaRPr lang="en-US" sz="2000" kern="1200"/>
        </a:p>
      </dsp:txBody>
      <dsp:txXfrm>
        <a:off x="23988" y="2228457"/>
        <a:ext cx="10467624" cy="443424"/>
      </dsp:txXfrm>
    </dsp:sp>
    <dsp:sp modelId="{1DE51209-3DE1-F447-844F-24FDA7493270}">
      <dsp:nvSpPr>
        <dsp:cNvPr id="0" name=""/>
        <dsp:cNvSpPr/>
      </dsp:nvSpPr>
      <dsp:spPr>
        <a:xfrm>
          <a:off x="0" y="2753469"/>
          <a:ext cx="10515600" cy="491400"/>
        </a:xfrm>
        <a:prstGeom prst="roundRect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Génesis 46:24 menciona sus cuatro hijos</a:t>
          </a:r>
          <a:endParaRPr lang="en-US" sz="2000" kern="1200"/>
        </a:p>
      </dsp:txBody>
      <dsp:txXfrm>
        <a:off x="23988" y="2777457"/>
        <a:ext cx="10467624" cy="443424"/>
      </dsp:txXfrm>
    </dsp:sp>
    <dsp:sp modelId="{E3A4F1D5-D178-AB4E-A578-3FBA4823E893}">
      <dsp:nvSpPr>
        <dsp:cNvPr id="0" name=""/>
        <dsp:cNvSpPr/>
      </dsp:nvSpPr>
      <dsp:spPr>
        <a:xfrm>
          <a:off x="0" y="3302469"/>
          <a:ext cx="10515600" cy="491400"/>
        </a:xfrm>
        <a:prstGeom prst="roundRect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Parte de las 12 tribus de Israel</a:t>
          </a:r>
          <a:endParaRPr lang="en-US" sz="2000" kern="1200"/>
        </a:p>
      </dsp:txBody>
      <dsp:txXfrm>
        <a:off x="23988" y="3326457"/>
        <a:ext cx="10467624" cy="443424"/>
      </dsp:txXfrm>
    </dsp:sp>
    <dsp:sp modelId="{2BE9D7D8-0613-2B4C-94CB-11AFCC1A3134}">
      <dsp:nvSpPr>
        <dsp:cNvPr id="0" name=""/>
        <dsp:cNvSpPr/>
      </dsp:nvSpPr>
      <dsp:spPr>
        <a:xfrm>
          <a:off x="0" y="3851469"/>
          <a:ext cx="10515600" cy="49140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Descrito por Jacob como una "cierva suelta que pronunciará dichos hermosos" (Gén. 49:21)</a:t>
          </a:r>
          <a:endParaRPr lang="en-US" sz="2000" kern="1200"/>
        </a:p>
      </dsp:txBody>
      <dsp:txXfrm>
        <a:off x="23988" y="3875457"/>
        <a:ext cx="10467624" cy="44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D9AD4-EE1E-6F46-A318-BE7933D70981}">
      <dsp:nvSpPr>
        <dsp:cNvPr id="0" name=""/>
        <dsp:cNvSpPr/>
      </dsp:nvSpPr>
      <dsp:spPr>
        <a:xfrm>
          <a:off x="0" y="50813"/>
          <a:ext cx="10515600" cy="565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Simbolismo de la Cierva</a:t>
          </a:r>
        </a:p>
      </dsp:txBody>
      <dsp:txXfrm>
        <a:off x="27586" y="78399"/>
        <a:ext cx="10460428" cy="509938"/>
      </dsp:txXfrm>
    </dsp:sp>
    <dsp:sp modelId="{F46C37F7-2348-4346-9795-21993AF73BC9}">
      <dsp:nvSpPr>
        <dsp:cNvPr id="0" name=""/>
        <dsp:cNvSpPr/>
      </dsp:nvSpPr>
      <dsp:spPr>
        <a:xfrm>
          <a:off x="0" y="682163"/>
          <a:ext cx="10515600" cy="565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Representa:</a:t>
          </a:r>
          <a:endParaRPr lang="en-US" sz="2300" kern="1200"/>
        </a:p>
      </dsp:txBody>
      <dsp:txXfrm>
        <a:off x="27586" y="709749"/>
        <a:ext cx="10460428" cy="509938"/>
      </dsp:txXfrm>
    </dsp:sp>
    <dsp:sp modelId="{D51CC834-41D3-7D49-BB20-F032A1D0B81E}">
      <dsp:nvSpPr>
        <dsp:cNvPr id="0" name=""/>
        <dsp:cNvSpPr/>
      </dsp:nvSpPr>
      <dsp:spPr>
        <a:xfrm>
          <a:off x="0" y="1247273"/>
          <a:ext cx="10515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Ternura y sensibilidad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Libertad y ligereza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Capacidad de consolar a otros con palabras</a:t>
          </a:r>
          <a:endParaRPr lang="en-US" sz="1800" kern="1200"/>
        </a:p>
      </dsp:txBody>
      <dsp:txXfrm>
        <a:off x="0" y="1247273"/>
        <a:ext cx="10515600" cy="928395"/>
      </dsp:txXfrm>
    </dsp:sp>
    <dsp:sp modelId="{8695FB07-1B1A-204C-B57B-51560DB04633}">
      <dsp:nvSpPr>
        <dsp:cNvPr id="0" name=""/>
        <dsp:cNvSpPr/>
      </dsp:nvSpPr>
      <dsp:spPr>
        <a:xfrm>
          <a:off x="0" y="2175669"/>
          <a:ext cx="10515600" cy="5651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Carácter y Don Espiritual</a:t>
          </a:r>
          <a:endParaRPr lang="en-US" sz="2300" kern="1200"/>
        </a:p>
      </dsp:txBody>
      <dsp:txXfrm>
        <a:off x="27586" y="2203255"/>
        <a:ext cx="10460428" cy="509938"/>
      </dsp:txXfrm>
    </dsp:sp>
    <dsp:sp modelId="{1552068B-291A-EC40-B56D-5DC95F91D3E2}">
      <dsp:nvSpPr>
        <dsp:cNvPr id="0" name=""/>
        <dsp:cNvSpPr/>
      </dsp:nvSpPr>
      <dsp:spPr>
        <a:xfrm>
          <a:off x="0" y="2807019"/>
          <a:ext cx="10515600" cy="565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Neftalí no fue fuerte en dominio político o militar, pero sí:</a:t>
          </a:r>
          <a:endParaRPr lang="en-US" sz="2300" kern="1200"/>
        </a:p>
      </dsp:txBody>
      <dsp:txXfrm>
        <a:off x="27586" y="2834605"/>
        <a:ext cx="10460428" cy="509938"/>
      </dsp:txXfrm>
    </dsp:sp>
    <dsp:sp modelId="{1C095FA3-F292-4B4E-A01D-D28A2B043017}">
      <dsp:nvSpPr>
        <dsp:cNvPr id="0" name=""/>
        <dsp:cNvSpPr/>
      </dsp:nvSpPr>
      <dsp:spPr>
        <a:xfrm>
          <a:off x="0" y="3372129"/>
          <a:ext cx="10515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Portador de “dichos hermosos”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Consolador del desanimado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Instrumento de bendición (Prov. 16:24)</a:t>
          </a:r>
          <a:endParaRPr lang="en-US" sz="1800" kern="1200"/>
        </a:p>
      </dsp:txBody>
      <dsp:txXfrm>
        <a:off x="0" y="3372129"/>
        <a:ext cx="10515600" cy="92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74A49-C94A-7C47-BE82-073D3CDF988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Herencia Territorial</a:t>
          </a:r>
          <a:endParaRPr lang="en-US" sz="2200" kern="1200"/>
        </a:p>
      </dsp:txBody>
      <dsp:txXfrm>
        <a:off x="3080" y="587032"/>
        <a:ext cx="2444055" cy="1466433"/>
      </dsp:txXfrm>
    </dsp:sp>
    <dsp:sp modelId="{A1ECFB69-DB7B-5F43-9F9B-0D46B4FB826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1073935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Región fértil al oeste del Mar de Galilea</a:t>
          </a:r>
          <a:endParaRPr lang="en-US" sz="2200" kern="1200"/>
        </a:p>
      </dsp:txBody>
      <dsp:txXfrm>
        <a:off x="2691541" y="587032"/>
        <a:ext cx="2444055" cy="1466433"/>
      </dsp:txXfrm>
    </dsp:sp>
    <dsp:sp modelId="{7F5865F0-3717-B647-8A1F-B99FCA703588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Parte del distrito de comisariato de Salomón (1 Reyes 4:15)</a:t>
          </a:r>
          <a:endParaRPr lang="en-US" sz="2200" kern="1200"/>
        </a:p>
      </dsp:txBody>
      <dsp:txXfrm>
        <a:off x="5380002" y="587032"/>
        <a:ext cx="2444055" cy="1466433"/>
      </dsp:txXfrm>
    </dsp:sp>
    <dsp:sp modelId="{742D45B4-27FE-9D4E-8512-E1670256AEB4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Más tarde invadida por Asiria (Tiglat-pileser)</a:t>
          </a:r>
          <a:endParaRPr lang="en-US" sz="2200" kern="1200"/>
        </a:p>
      </dsp:txBody>
      <dsp:txXfrm>
        <a:off x="8068463" y="587032"/>
        <a:ext cx="2444055" cy="1466433"/>
      </dsp:txXfrm>
    </dsp:sp>
    <dsp:sp modelId="{C4C7F687-14B0-D04F-B664-2C3CA3124D6A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Neftalí y el Mesías</a:t>
          </a:r>
          <a:endParaRPr lang="en-US" sz="2200" kern="1200"/>
        </a:p>
      </dsp:txBody>
      <dsp:txXfrm>
        <a:off x="1347311" y="2297871"/>
        <a:ext cx="2444055" cy="1466433"/>
      </dsp:txXfrm>
    </dsp:sp>
    <dsp:sp modelId="{380EFAF9-F699-F941-9A32-9110A7895199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5369677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Isaías profetizó que la tierra de Neftalí vería gran luz (Isaías 9:1-2)</a:t>
          </a:r>
          <a:endParaRPr lang="en-US" sz="2200" kern="1200"/>
        </a:p>
      </dsp:txBody>
      <dsp:txXfrm>
        <a:off x="4035772" y="2297871"/>
        <a:ext cx="2444055" cy="1466433"/>
      </dsp:txXfrm>
    </dsp:sp>
    <dsp:sp modelId="{1AB12B61-B59F-374B-BE0A-59BD7527D707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Jesús vivió y predicó en Galilea: cumplimiento de esa profecía</a:t>
          </a:r>
          <a:endParaRPr lang="en-US" sz="2200" kern="1200"/>
        </a:p>
      </dsp:txBody>
      <dsp:txXfrm>
        <a:off x="672423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A7C3-2C96-1D4E-99D0-F65BF366323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i="0" kern="1200"/>
            <a:t>Aportes de Neftalí al Reino</a:t>
          </a:r>
          <a:endParaRPr lang="en-US" sz="1800" kern="1200"/>
        </a:p>
      </dsp:txBody>
      <dsp:txXfrm>
        <a:off x="3080" y="587032"/>
        <a:ext cx="2444055" cy="1466433"/>
      </dsp:txXfrm>
    </dsp:sp>
    <dsp:sp modelId="{03326C34-B2F6-A248-BC41-4ACF28A3046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Apoya la coronación de David</a:t>
          </a:r>
          <a:endParaRPr lang="en-US" sz="1800" kern="1200"/>
        </a:p>
      </dsp:txBody>
      <dsp:txXfrm>
        <a:off x="2691541" y="587032"/>
        <a:ext cx="2444055" cy="1466433"/>
      </dsp:txXfrm>
    </dsp:sp>
    <dsp:sp modelId="{9EE3304D-1EA8-1D47-A0D1-36E5940EAED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Contribuye con provisiones (1 Crón. 12:40)</a:t>
          </a:r>
          <a:endParaRPr lang="en-US" sz="1800" kern="1200"/>
        </a:p>
      </dsp:txBody>
      <dsp:txXfrm>
        <a:off x="5380002" y="587032"/>
        <a:ext cx="2444055" cy="1466433"/>
      </dsp:txXfrm>
    </dsp:sp>
    <dsp:sp modelId="{70FC1AC8-B8D8-364B-AECD-1941D05B8EBE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Participa en el plan divino de redención a través de su tierra</a:t>
          </a:r>
          <a:endParaRPr lang="en-US" sz="1800" kern="1200"/>
        </a:p>
      </dsp:txBody>
      <dsp:txXfrm>
        <a:off x="8068463" y="587032"/>
        <a:ext cx="2444055" cy="1466433"/>
      </dsp:txXfrm>
    </dsp:sp>
    <dsp:sp modelId="{A7FF3B49-FD1E-8141-B540-F2947B123163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i="0" kern="1200"/>
            <a:t>Reflexión Final</a:t>
          </a:r>
          <a:endParaRPr lang="en-US" sz="1800" kern="1200"/>
        </a:p>
      </dsp:txBody>
      <dsp:txXfrm>
        <a:off x="3080" y="2297871"/>
        <a:ext cx="2444055" cy="1466433"/>
      </dsp:txXfrm>
    </dsp:sp>
    <dsp:sp modelId="{37AF2A8A-2F36-F044-AA3D-AF9C2C2AD193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No todos son llamados al poder o la guerra</a:t>
          </a:r>
          <a:endParaRPr lang="en-US" sz="1800" kern="1200"/>
        </a:p>
      </dsp:txBody>
      <dsp:txXfrm>
        <a:off x="2691541" y="2297871"/>
        <a:ext cx="2444055" cy="1466433"/>
      </dsp:txXfrm>
    </dsp:sp>
    <dsp:sp modelId="{EBF365FC-D880-8E4A-9D88-3C2E43D484A1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El don de la palabra, la sensibilidad y la fidelidad son altamente valorados por Dios</a:t>
          </a:r>
          <a:endParaRPr lang="en-US" sz="1800" kern="1200"/>
        </a:p>
      </dsp:txBody>
      <dsp:txXfrm>
        <a:off x="5380002" y="2297871"/>
        <a:ext cx="2444055" cy="1466433"/>
      </dsp:txXfrm>
    </dsp:sp>
    <dsp:sp modelId="{0C05DC42-6B46-0848-9763-149023FBDA9D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0" i="0" kern="1200"/>
            <a:t>El creyente como Neftalí: animador, valiente, bendecido</a:t>
          </a:r>
          <a:endParaRPr lang="en-US" sz="1800" kern="1200"/>
        </a:p>
      </dsp:txBody>
      <dsp:txXfrm>
        <a:off x="806846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0E93E-5F1F-CB4B-B211-B9406AADA464}">
      <dsp:nvSpPr>
        <dsp:cNvPr id="0" name=""/>
        <dsp:cNvSpPr/>
      </dsp:nvSpPr>
      <dsp:spPr>
        <a:xfrm>
          <a:off x="0" y="732249"/>
          <a:ext cx="10515600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b="1" i="0" kern="1200" dirty="0"/>
            <a:t>Conclusión</a:t>
          </a:r>
          <a:endParaRPr lang="en-US" sz="2700" kern="1200" dirty="0"/>
        </a:p>
      </dsp:txBody>
      <dsp:txXfrm>
        <a:off x="32384" y="764633"/>
        <a:ext cx="10450832" cy="598621"/>
      </dsp:txXfrm>
    </dsp:sp>
    <dsp:sp modelId="{6D394BDD-875A-234F-B8C2-EB4A6C202A8C}">
      <dsp:nvSpPr>
        <dsp:cNvPr id="0" name=""/>
        <dsp:cNvSpPr/>
      </dsp:nvSpPr>
      <dsp:spPr>
        <a:xfrm>
          <a:off x="0" y="1473399"/>
          <a:ext cx="10515600" cy="6633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b="0" i="0" kern="1200"/>
            <a:t>Neftalí representa el equilibrio entre ternura y valentía</a:t>
          </a:r>
          <a:endParaRPr lang="en-US" sz="2700" kern="1200"/>
        </a:p>
      </dsp:txBody>
      <dsp:txXfrm>
        <a:off x="32384" y="1505783"/>
        <a:ext cx="10450832" cy="598621"/>
      </dsp:txXfrm>
    </dsp:sp>
    <dsp:sp modelId="{75D04B3E-7764-044A-8677-4F67DE4394B7}">
      <dsp:nvSpPr>
        <dsp:cNvPr id="0" name=""/>
        <dsp:cNvSpPr/>
      </dsp:nvSpPr>
      <dsp:spPr>
        <a:xfrm>
          <a:off x="0" y="2214549"/>
          <a:ext cx="10515600" cy="6633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b="0" i="0" kern="1200"/>
            <a:t>Un modelo para los creyentes que desean consolar y servir fielmente</a:t>
          </a:r>
          <a:endParaRPr lang="en-US" sz="2700" kern="1200"/>
        </a:p>
      </dsp:txBody>
      <dsp:txXfrm>
        <a:off x="32384" y="2246933"/>
        <a:ext cx="10450832" cy="598621"/>
      </dsp:txXfrm>
    </dsp:sp>
    <dsp:sp modelId="{358AC8BB-5E28-8D4B-B732-82AEE930AF85}">
      <dsp:nvSpPr>
        <dsp:cNvPr id="0" name=""/>
        <dsp:cNvSpPr/>
      </dsp:nvSpPr>
      <dsp:spPr>
        <a:xfrm>
          <a:off x="0" y="2955699"/>
          <a:ext cx="10515600" cy="663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b="0" i="0" kern="1200"/>
            <a:t>Su legado sigue vivo en el mensaje de Jesús desde Galilea</a:t>
          </a:r>
          <a:endParaRPr lang="en-US" sz="2700" kern="1200"/>
        </a:p>
      </dsp:txBody>
      <dsp:txXfrm>
        <a:off x="32384" y="2988083"/>
        <a:ext cx="10450832" cy="59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52D03-8F1C-5CB9-77E3-EF1F345B7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AE872-287D-1CD7-1635-5AFCAB8D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BC6A7A-D2D2-E357-8CAF-4A39A268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36B4B-160F-3CAC-9B06-D82145B2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80AD71-0A8C-05D7-EFE3-94E1D30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300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8FBD-8D6C-0910-A6AE-85D73333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4BA2AA-C065-9A5C-5DEE-AE0CF38FA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81832-31E0-424C-0677-35C63A56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ADA13-2A5B-4AC7-41F3-EA94357E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5D458-058D-5DE4-25FE-CCC1163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114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4B592B-A1E6-FBD3-202D-CD3E5F06B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2CF113-D434-C226-02C4-47E9BEACA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61E9E-FFEB-22C3-D308-42202C85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D23DA-1D79-0F93-5A8F-8466C0BA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DEED3-9220-FFB7-8FFA-482F1B67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5915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E4861-A3BB-197B-FC10-1A6E2C3A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38DA5-D11D-32AB-E9C2-D0EA4B35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113818-5BE9-0F16-3788-6A580FC0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90CC4-1661-8CF7-4067-DB86B017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9A998-2FC2-5728-722C-80CB8840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5561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FFB5-20D4-683E-9480-3299D1CB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48F040-7652-7C07-3568-1D46DC7B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8F068B-BAF7-F420-4821-FCF79D4C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5CB37-8D79-A32D-A26D-46630850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02B62-1DC3-227B-4A8E-E0C8A344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228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88FAB-E78E-8422-BA46-A4A60D8C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AB728-3012-7025-F811-0D655B1F4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4A993-4A5C-F681-D96E-591E0DF0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824A0-0392-95E7-9651-E5683B50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3EDD11-6E51-6917-B95D-B61FCF92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AD12F3-E4A2-E20E-4D10-41370AB8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79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7FC92-FEA4-C18B-29BA-EBBCC9A3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AAD698-623A-533C-6AFE-416B77B08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E87B91-1DDC-69BC-B265-CBC37FBC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CC9D53-F31F-6FCB-075A-742A54A8D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8EC9E2-821E-A410-4DAD-CCDF2197D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525C0F-6390-DA98-2803-BA7ED882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71C388-F05B-32CA-CDFE-F0C1E55B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9821EE-D3FF-2630-81CD-DC86D658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35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DA649-5691-8EFA-3554-EB8DBB0B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8E38E-FF67-50B4-107E-01C79866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54E338-974A-4384-F625-0E0B1BD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F68CEC-8AD7-69E5-C47F-3DEA25E0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122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4EB0EE-67D2-CF60-D00C-C31B3199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CB45B2-99A3-5D48-2BA3-11BD701F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476214-7317-94D3-810B-B28C2FE7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10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6101-2BAE-C50B-C567-50DE75F3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ED24B-4460-AFAB-836A-72830309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3EB45F-67BF-B277-DA36-C04FB8D2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E1B5FE-3370-AAC8-BCB7-F48050BF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90FF5E-B4A3-16EC-30D0-0795E2DD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4D1514-659E-E49E-FE9B-0367B54E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41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330F9-8C62-958E-6BCC-86E1D5B7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39A3DC-D24A-2694-42C9-D4C885F39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168DB-49ED-A987-8341-EE224DA3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4A64F-3AF5-E4D4-6C96-CB385F85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7B4425-7E82-C3C5-B28A-5BB2E403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7EC54C-F8BA-561F-0456-E68A13B6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18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29B37B-7F2A-66B0-1FD0-5795EE45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24F2-0FCA-FCB2-7D64-0AD5AF60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11F04-2764-6B46-B816-C986B835E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B9E58-B181-FA48-B235-7F6E6FBB4F5E}" type="datetimeFigureOut">
              <a:rPr lang="es-CR" smtClean="0"/>
              <a:t>4/5/25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F0AB35-86F4-9D7B-71C0-7BC823ED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097E1-3FCC-9D86-1DD4-68E70703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579B4-C390-FC4D-B7EF-A3185883EC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118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1E8CA88-D025-A103-7D02-4EC49CBC4D8E}"/>
              </a:ext>
            </a:extLst>
          </p:cNvPr>
          <p:cNvSpPr txBox="1"/>
          <p:nvPr/>
        </p:nvSpPr>
        <p:spPr>
          <a:xfrm>
            <a:off x="2026693" y="1030406"/>
            <a:ext cx="8147713" cy="308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</a:t>
            </a:r>
            <a:r>
              <a:rPr lang="en-US" sz="4800" b="1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La Tribu de Neftalí</a:t>
            </a: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Dones, Historia y Legado</a:t>
            </a:r>
            <a:endParaRPr lang="en-US" sz="4800" b="0" i="0" u="none" strike="noStrike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10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BECF2-FF97-D020-ACE6-591E0D3B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14" name="CuadroTexto 2">
            <a:extLst>
              <a:ext uri="{FF2B5EF4-FFF2-40B4-BE49-F238E27FC236}">
                <a16:creationId xmlns:a16="http://schemas.microsoft.com/office/drawing/2014/main" id="{A30FB243-A0B1-C0C9-CA73-8A2FEAD29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301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53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E848EC-31F5-8B39-EC8C-A3DE43E9C3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14" name="CuadroTexto 2">
            <a:extLst>
              <a:ext uri="{FF2B5EF4-FFF2-40B4-BE49-F238E27FC236}">
                <a16:creationId xmlns:a16="http://schemas.microsoft.com/office/drawing/2014/main" id="{D584BF90-6E6D-B954-B455-86D0AB7BC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088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2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009F4C9-F6F4-74FD-7DC6-AFBDA791A50C}"/>
              </a:ext>
            </a:extLst>
          </p:cNvPr>
          <p:cNvSpPr txBox="1"/>
          <p:nvPr/>
        </p:nvSpPr>
        <p:spPr>
          <a:xfrm>
            <a:off x="5232401" y="1721579"/>
            <a:ext cx="6140449" cy="395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Valentía</a:t>
            </a:r>
            <a:r>
              <a:rPr lang="en-US" sz="2200" b="1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1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en</a:t>
            </a:r>
            <a:r>
              <a:rPr lang="en-US" sz="2200" b="1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la Guerra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Participó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en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la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batalla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Meguido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(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Jueces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5:18)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Arriesgaron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su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vida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por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la causa de Dios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“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Conquistar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o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morir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” era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su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lema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espiritual</a:t>
            </a:r>
            <a:endParaRPr lang="en-US" sz="2200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i="0" u="none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Bendición de Moisés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“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Saciado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favores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y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lleno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de la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bendición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Jehová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” (Deut. 33:23)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Imagen del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creyente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que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vive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2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</a:rPr>
              <a:t>agradecido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</a:rPr>
              <a:t> y pleno</a:t>
            </a:r>
          </a:p>
        </p:txBody>
      </p:sp>
    </p:spTree>
    <p:extLst>
      <p:ext uri="{BB962C8B-B14F-4D97-AF65-F5344CB8AC3E}">
        <p14:creationId xmlns:p14="http://schemas.microsoft.com/office/powerpoint/2010/main" val="171197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A7BB83-ECDF-EC59-1D0F-1F2D24EB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18" name="CuadroTexto 2">
            <a:extLst>
              <a:ext uri="{FF2B5EF4-FFF2-40B4-BE49-F238E27FC236}">
                <a16:creationId xmlns:a16="http://schemas.microsoft.com/office/drawing/2014/main" id="{7D5322AE-91EF-65B5-D821-2AC5B1EDA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995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563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46C5A7-4136-719D-1879-42972FE00AE5}"/>
              </a:ext>
            </a:extLst>
          </p:cNvPr>
          <p:cNvSpPr txBox="1"/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effectLst/>
              </a:rPr>
              <a:t>Barac, el Héroe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De Cedes–Neftalí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Luchó junto a Débora (Jueces 4:6–24)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Tipo de liderazgo obediente a la voluntad profética de Dios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none" strike="noStrike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effectLst/>
              </a:rPr>
              <a:t>Significado Profético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12 mil de Neftalí sellados en Apocalipsis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Representan creyentes fieles: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Dispuestos a morir por la causa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Consoladores del alma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Ejemplo de fidelidad en la tribulación</a:t>
            </a:r>
          </a:p>
        </p:txBody>
      </p:sp>
    </p:spTree>
    <p:extLst>
      <p:ext uri="{BB962C8B-B14F-4D97-AF65-F5344CB8AC3E}">
        <p14:creationId xmlns:p14="http://schemas.microsoft.com/office/powerpoint/2010/main" val="11472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772B50-5D8C-7BA8-B7A8-C12FCD34D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1" y="417576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es-CR" sz="3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Cuadro </a:t>
            </a:r>
            <a:r>
              <a:rPr kumimoji="0" lang="en-US" altLang="es-CR" sz="36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Comparativo</a:t>
            </a:r>
            <a:r>
              <a:rPr kumimoji="0" lang="en-US" altLang="es-CR" sz="3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Neftalí vs Otras </a:t>
            </a:r>
            <a:r>
              <a:rPr kumimoji="0" lang="en-US" altLang="es-CR" sz="36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Tribus</a:t>
            </a:r>
            <a:endParaRPr kumimoji="0" lang="en-US" altLang="es-CR" sz="3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es-CR" sz="3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5395A4-1519-B609-AE84-4CDE75BC9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98083"/>
              </p:ext>
            </p:extLst>
          </p:nvPr>
        </p:nvGraphicFramePr>
        <p:xfrm>
          <a:off x="565515" y="2633472"/>
          <a:ext cx="11057923" cy="3586355"/>
        </p:xfrm>
        <a:graphic>
          <a:graphicData uri="http://schemas.openxmlformats.org/drawingml/2006/table">
            <a:tbl>
              <a:tblPr/>
              <a:tblGrid>
                <a:gridCol w="2567649">
                  <a:extLst>
                    <a:ext uri="{9D8B030D-6E8A-4147-A177-3AD203B41FA5}">
                      <a16:colId xmlns:a16="http://schemas.microsoft.com/office/drawing/2014/main" val="2850218404"/>
                    </a:ext>
                  </a:extLst>
                </a:gridCol>
                <a:gridCol w="2631921">
                  <a:extLst>
                    <a:ext uri="{9D8B030D-6E8A-4147-A177-3AD203B41FA5}">
                      <a16:colId xmlns:a16="http://schemas.microsoft.com/office/drawing/2014/main" val="1763247298"/>
                    </a:ext>
                  </a:extLst>
                </a:gridCol>
                <a:gridCol w="2953278">
                  <a:extLst>
                    <a:ext uri="{9D8B030D-6E8A-4147-A177-3AD203B41FA5}">
                      <a16:colId xmlns:a16="http://schemas.microsoft.com/office/drawing/2014/main" val="2222711057"/>
                    </a:ext>
                  </a:extLst>
                </a:gridCol>
                <a:gridCol w="2905075">
                  <a:extLst>
                    <a:ext uri="{9D8B030D-6E8A-4147-A177-3AD203B41FA5}">
                      <a16:colId xmlns:a16="http://schemas.microsoft.com/office/drawing/2014/main" val="1144505329"/>
                    </a:ext>
                  </a:extLst>
                </a:gridCol>
              </a:tblGrid>
              <a:tr h="509031">
                <a:tc>
                  <a:txBody>
                    <a:bodyPr/>
                    <a:lstStyle/>
                    <a:p>
                      <a:r>
                        <a:rPr lang="es-CR" sz="2300"/>
                        <a:t>Aspecto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Neftalí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Judá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Isacar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790655"/>
                  </a:ext>
                </a:extLst>
              </a:tr>
              <a:tr h="509031">
                <a:tc>
                  <a:txBody>
                    <a:bodyPr/>
                    <a:lstStyle/>
                    <a:p>
                      <a:r>
                        <a:rPr lang="es-CR" sz="2300"/>
                        <a:t>Animal simbólico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Cierva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León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Asno fuerte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604179"/>
                  </a:ext>
                </a:extLst>
              </a:tr>
              <a:tr h="509031">
                <a:tc>
                  <a:txBody>
                    <a:bodyPr/>
                    <a:lstStyle/>
                    <a:p>
                      <a:r>
                        <a:rPr lang="es-CR" sz="2300"/>
                        <a:t>Don destacado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Dichos hermosos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Liderazgo real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Servicio bajo carga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455253"/>
                  </a:ext>
                </a:extLst>
              </a:tr>
              <a:tr h="856098">
                <a:tc>
                  <a:txBody>
                    <a:bodyPr/>
                    <a:lstStyle/>
                    <a:p>
                      <a:r>
                        <a:rPr lang="es-CR" sz="2300"/>
                        <a:t>Rol en la batalla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Arriesga su vida (Jueces 5:18)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Conquista y realeza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Apoyo y resistencia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638902"/>
                  </a:ext>
                </a:extLst>
              </a:tr>
              <a:tr h="1203164">
                <a:tc>
                  <a:txBody>
                    <a:bodyPr/>
                    <a:lstStyle/>
                    <a:p>
                      <a:r>
                        <a:rPr lang="es-CR" sz="2300"/>
                        <a:t>Legado profético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Luz en Galilea (Isaías 9)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Linaje de Cristo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R" sz="2300"/>
                        <a:t>Conocedor de los tiempos (1 Crón. 12:32)</a:t>
                      </a:r>
                    </a:p>
                  </a:txBody>
                  <a:tcPr marL="115689" marR="115689" marT="57844" marB="57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073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14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C4B7B-4505-CF82-76D2-4CEF5B03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79D9F707-F93C-D073-63F6-64CA7B019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755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22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46E33-B81D-D2D4-8A97-689D18DE7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9305F773-B802-CCB6-036C-FA614BF19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903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69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463</Words>
  <Application>Microsoft Macintosh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ARTURO SAAVEDRA PEREIRA</dc:creator>
  <cp:lastModifiedBy>MICHAEL ARTURO SAAVEDRA PEREIRA</cp:lastModifiedBy>
  <cp:revision>1</cp:revision>
  <dcterms:created xsi:type="dcterms:W3CDTF">2025-05-04T23:37:57Z</dcterms:created>
  <dcterms:modified xsi:type="dcterms:W3CDTF">2025-05-05T00:48:25Z</dcterms:modified>
</cp:coreProperties>
</file>