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57F7A-B9B8-5757-48CA-AE55D9C97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9B6E91-071C-F788-8FDA-6D5CC652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34107E-2BE4-ABBC-7A5E-2009EB97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F7C347-0D87-8958-50AF-134C33A6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9C74F0-8845-D8D7-6552-79E67179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6670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8F3FC-53CA-BDD9-9EEC-A737B2B0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ABA89-BB01-6F6E-B44B-63B96A3ED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0A7AC-5E48-5379-0463-F06A48FC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0D6FB-3460-8736-4E25-9EE36FB6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5008E0-3744-BE6C-C002-1AB7F605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068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528D54-3A8D-0662-FF96-2141DB212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163B0D-9ED8-444C-2D4C-498611FD6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1B496-DFFE-F1FD-8354-8BBD2BFC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A0E7AD-2EE3-224C-5C23-8D71EECC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1C1E1A-5E17-0A2C-711A-EBD27B58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9525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246B6-4656-726B-E3E8-A82E7613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52B1A0-5BE1-5518-5177-03DE7F881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B2DFF7-0B12-A242-DD70-4DDAD7AA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9C544A-93FA-0F7A-DD64-967E048A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FAEA2-8F48-5273-0F49-BAF1D14D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84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C1CF3-0E6C-ACEA-1396-60E0CC6D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48F5B8-277A-4C81-151E-8A878A78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B7629-533D-FF79-9B16-D1F4EEEF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50A0CF-BEDB-6188-6F91-1F44A68E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D108B2-2B70-A8F5-98AE-55C47D5B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763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26584-DA73-8446-3941-688214E8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045669-788D-449D-F638-91DE28C8E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9F7767-7E23-555F-C02C-E29F11FA1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9B8E31-0B32-8498-DB19-AD13D9E4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28213F-B40A-1807-67DE-C861D5AB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BBE0DA-D821-C5DB-E279-EF921B2C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2335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400A7-DF7C-1CF9-D9AE-19F1BC7C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84400D-B9E8-82F4-55E8-387E04A8B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B26EF-7719-21F1-BE4B-4AE89942B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8C3006-F201-C8C5-A7B5-43AADFFA8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CD73EF-5780-AB8F-1A05-6DB468F3D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57DB80-06B0-62A8-3D7D-25F867D2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89A262-2B86-5BB1-6E27-C54460A6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898B41-90C3-0CA2-2137-AC30F794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5302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AC502-1324-4B78-074C-E69B3509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39E261-46E5-9AD1-5901-99FA1797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A42E3D-B422-B50D-0AC8-D5D6FDB3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73988-8BB2-3905-58AA-F8488426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4425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4A4DCC-9BC9-54BB-3846-425A85E8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26852D-8E35-AB66-9850-60825AF7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CCC9C3-5AFE-313C-A11B-7261C386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847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E6163-627E-6711-BEC8-0A34F797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70DE2-8341-CDBE-CCB0-8DCE78FD0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B275B3-0784-E01A-E45E-F37DC53D3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06B93-715A-BD56-46F1-51E8BA71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DB45AC-B542-E70C-0DF0-8737D579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B55AC-0BA5-7C81-E8F3-76E5F461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236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5F268-8171-A6D5-A962-8D821940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192A74-0179-C862-BD2B-2DA986505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03C390-1505-3E67-BF21-F1D7521B7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B6EBFE-D88F-313C-F6AB-DE6C0691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53025E-2D75-B094-8BAA-2B51ABFB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FA34EB-6AFD-966B-78C6-9298EFD9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8823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6C77D8-FDB4-B5F4-B5C3-486F10D9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BE950B-0D73-05CD-187E-6264EF36C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A45978-8F91-3CEA-4D7A-7A202F15C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54FAB7-E929-4BB8-B4C6-F5F55707CE18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81A9E-7F0D-5109-BBAE-1FACCD593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6B8BC-F95A-A857-7CB9-1149EBD4F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74128-6F94-4B38-AD04-2856DB25BDF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6532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ED62883-E060-E4A4-E976-115B3FC65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3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FFE50F52-9613-A94B-2A33-522E8DB7C6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3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F9214EAD-38D3-3BDE-69A5-2609E605EA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9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628A3BF6-9E5E-0BF2-B8D5-CC6E9FF4F2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3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76D59FF9-05E2-3D61-EB65-51892FFF9F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8FC01E5E-0CBB-250A-10D1-BD490359F3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6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C7EED1FE-76EC-3F04-2BCF-6125BF985C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8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9D5394B3-AF1C-A578-A285-D01A8B617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8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BA5F0B24-468D-728B-8B68-BF4A8401BC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0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15A2BBB0-34D5-25F5-4A7E-074A50021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822AF068-9471-D7C7-BE32-7A0B1CDFF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9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21B8301-40D8-F809-F05E-6AA74B034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03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63934BA8-5420-AD74-D55D-AC2777DB9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9F9CF7D2-EF52-3A12-589D-0D7C2636CA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8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0DA5828-9B59-4828-8EE6-CD88BA39CD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8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31A82585-7B61-6558-458D-FF156D518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68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D39A0110-123B-37E3-536A-3E3C334C5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51467339-609C-79A1-547D-04E8D8FB6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42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5AAD93E2-000B-86FC-5267-291F8B73E3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06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889A59B1-159A-0CB5-7670-EBD2CC6E1C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55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49D2C0AE-C0FB-DFA9-EA0A-59D4E423F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0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EBB9630-8339-C6E3-ED7A-B8C8AF0489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87BDBF0-0221-57B6-7359-9DF4A17FC6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3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231F08F5-3E59-FEA4-C30F-CA718503D4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5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6C65A77-9553-B17A-05BB-F919DBD0B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2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EC3B6A4-E466-EFAF-0C6B-0A095A8F8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4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3411B671-184D-29FD-F8C7-A21713BF2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9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B4B873A-4D80-BCEB-5E85-7008B3C73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00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2025-06-27T02:03:21Z</dcterms:created>
  <dcterms:modified xsi:type="dcterms:W3CDTF">2025-06-27T02:04:41Z</dcterms:modified>
</cp:coreProperties>
</file>