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BBB09F-3B3E-535F-F6DC-FDE765128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2550E9-8906-F98B-4CFB-8E818A496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1D336D-0EBA-2177-097D-8060389A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276B-A198-4896-A60E-098544580021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51211-C1A1-F1B6-9301-E8BE4F431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EA7667-62CC-384D-F79B-2ADCFEFE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FA7D-D596-4B95-AE25-4A2754BD80E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2708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D5623-F29B-53B4-F0DA-56E19FAA3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6160F1-6104-C122-5C29-1D65163D2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C6BCC1-975B-C224-2B3C-6C55021E0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276B-A198-4896-A60E-098544580021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5EBA1-43A0-656F-7148-EA01E1114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6E3964-9440-F673-411B-8C329642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FA7D-D596-4B95-AE25-4A2754BD80E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4126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50914E-E13C-465B-94DD-9CD9186D4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FAB5AD-2D85-0B2B-1D83-051406F99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62DEBD-D8E1-DFA7-6EFD-FBD7F856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276B-A198-4896-A60E-098544580021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01911-BB0C-69A8-2EA4-1079891E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48EA06-0C11-96D2-ECE9-060C4E1B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FA7D-D596-4B95-AE25-4A2754BD80E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3655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25DE8-1538-EE59-9337-602A4CDC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17C03D-EB9A-CCAF-8BD7-B29A55E70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349E55-CD36-13A6-E5D6-2D2F1B690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276B-A198-4896-A60E-098544580021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24D2C5-2CC1-8B23-8846-3E0B313A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80B698-DFDD-1E79-5781-56327867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FA7D-D596-4B95-AE25-4A2754BD80E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3689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D79713-7DB9-8837-0577-0F42ED25F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D82DC7-B53E-C625-209D-EB40651CE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0BCFF6-B3A6-6CB5-5F72-9FA85DFC9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276B-A198-4896-A60E-098544580021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E7DD00-3460-3AAA-BBB1-C7572981D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60B248-68C8-5594-3863-EEFC8924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FA7D-D596-4B95-AE25-4A2754BD80E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8493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88F96-58C3-1D9B-BA5C-1F0020DD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5D3053-0F62-2ED7-FB47-02F3CBB33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AF1CDC-A7F3-A7E1-3BE2-DE07059DB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7A1076-B6B6-015B-188D-4D0C3A997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276B-A198-4896-A60E-098544580021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EB88C3-E3B4-6CA4-3DE9-E8EE687A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7CCA9A-C1B3-4BF7-1FF0-941FC3F0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FA7D-D596-4B95-AE25-4A2754BD80E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7666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F4556-97D5-BA11-8E66-4A49246C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9EDC06-F049-1CA9-BA01-B1775BDDF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93C495-B30D-B4A1-8A7C-4E96DFF1F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3D8109-3190-5289-AE97-488C53CA7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13D285-E601-5767-BC4C-2BFEA5AAF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283BF74-1B47-FB71-F37C-F76B2D593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276B-A198-4896-A60E-098544580021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90656CC-2C46-F596-1B79-C82D74F03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CD17FE-3A8B-E66F-B11F-72591C46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FA7D-D596-4B95-AE25-4A2754BD80E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0694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747B1-BC5F-6844-9E8C-E85692F76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8457CC-DBAF-1D23-A6F6-E3BD23626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276B-A198-4896-A60E-098544580021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FB8B54-625C-9186-8DED-3CA450AF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EE3E13-F977-BFE7-9A59-87120080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FA7D-D596-4B95-AE25-4A2754BD80E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4034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CC872EB-26D8-0038-B7C1-82EE6B32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276B-A198-4896-A60E-098544580021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0C26FBC-A19D-1FF3-EB59-CB3FD994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C7C0B9-F8EC-976B-3918-A4A48E19A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FA7D-D596-4B95-AE25-4A2754BD80E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2511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89EE-89F2-8E15-6945-AEB1B2AAC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156326-8F15-13C9-2BAB-18528E6E1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571DD8-F596-F65D-3417-0079AFE9B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711C91-D097-370D-6373-E028CB0E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276B-A198-4896-A60E-098544580021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A11212-0555-7BCC-6E51-BCE1D410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7CE374-2D69-D065-D31E-909A60D1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FA7D-D596-4B95-AE25-4A2754BD80E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8722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EAAD7-56A9-5680-48EA-5E6EE0C8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0E2CD8-BC22-37D0-E2DC-46C9A541A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68FFA7-16A2-4E9C-06AF-3F7C5C37B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671258-1505-EFA9-4FAC-672ED017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276B-A198-4896-A60E-098544580021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A7B000-050A-2AA1-E2D6-527F5CFAB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D57074-230D-D56E-3B3F-5B47ACC3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FA7D-D596-4B95-AE25-4A2754BD80E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0904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4A5D6E3-D6C9-684C-626C-1BB7D7E9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A9DDE1-98A6-9BDC-ACDA-B90A01093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783703-6A9E-C184-8A0E-D2F3F33FE5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7C276B-A198-4896-A60E-098544580021}" type="datetimeFigureOut">
              <a:rPr lang="es-DO" smtClean="0"/>
              <a:t>22/3/2026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DB201D-2E22-AF16-81CA-FF4B0E89D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F184F7-DCA2-8D82-8E18-75B17347F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0EFA7D-D596-4B95-AE25-4A2754BD80E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65902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13DC0274-A365-6D60-7AD0-36757EBC6B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22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F4C28F65-D2D2-EADF-9D08-EB93DEC28F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3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47DCBDC1-A478-CBEC-A47A-E3444FF99C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94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7ABB0827-26F8-74D7-F41A-7ABD0E5B9E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30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BB4CBE40-F286-535B-B7D3-3EB6A3F9EB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89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9B881049-9B09-DB51-4ACF-E103155542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37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5EF343C7-3D3B-4523-0A57-246B2F29D7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7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D99F69D9-5A4A-CB24-22AF-E6212B5F20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92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2F783020-D2A6-238E-B8E1-B2157D10A8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93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AC4894AA-06D6-2305-B242-20DA7D34A4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87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149D57E0-36B4-BE47-3537-27D3963874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C36E828F-99DF-3752-ADEE-E71C977581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2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EDB96525-45C8-5D14-4165-BB6BF08C5F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96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EE4CDD02-6B9B-01C9-ED8D-C7495F752D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86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269D3FE6-9617-E2CF-76D3-2A90B01DA3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28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F86855E9-CA77-B613-9958-A681C21149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15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945C5E35-3040-7648-B632-24985CEF6A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66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98AD15FC-5C8C-D586-527C-7B3444FA1F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93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47D2AE56-B73E-C1DD-3B3B-4F47AA65C2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7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1B8D0C04-BA88-6B5F-6A93-60AC0431E1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4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09975309-F683-AF58-2FE0-0F877B696F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1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96F4130C-04E1-070D-AA5B-1552CBC7FA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4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3C3819C6-82B5-EBE5-CE40-B83FFD2D95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36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3F133BA6-E23B-7C62-6370-35C63D0D6E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1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F902B00E-1575-C241-EB5C-7491C22CED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1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1FB380E1-5B96-2F72-7F57-16C8256E17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148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2026-03-23T01:12:54Z</dcterms:created>
  <dcterms:modified xsi:type="dcterms:W3CDTF">2026-03-23T01:13:50Z</dcterms:modified>
</cp:coreProperties>
</file>