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52F64-4D47-2DCC-E57D-233F282E9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DAF91-CA1D-E527-93C4-7E7F00249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EBA6B-39F6-BD08-B63C-35710C0F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FB40A-8E85-D542-5034-8E32C6AC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A5902-729B-B446-665A-0441EFD1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510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70DD-66E5-5DDB-CC7C-C68D244A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6D12B7-0123-5446-19CB-EA8A443E2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E5A7D-CC3B-CEC8-7881-CC77A0C5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812DAF-885A-C024-10F1-CBBDDE97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5574-F224-BCA0-EC47-2A5C80C2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368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8D54CA-A7DA-AB53-B433-3EE9C0C7A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502A2D-EDE8-C5C4-0655-8A5759696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0FB90-C51A-6A2A-0A23-F06A34CC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B8910-3284-7C54-6C9B-15A8EE26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3867C-41E0-0191-EA7E-8AE1E86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491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BCA1E-3DAC-67ED-BF24-E8C45D05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F3BB0-5C02-245B-277F-2EBCEDE9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F785B-1756-453F-8060-EAA15CA8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BE313-A1A2-EABF-E8D0-C4B7B3CE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F4D9B-E8E9-2133-31FB-A599523C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352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73EB8-C849-4755-AD8E-87240532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4BCEA-4048-1787-2EC3-8580951E1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69618-087B-EDE1-B1B4-30B45BA0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CE256-4780-2681-8AFF-256B3459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C2F143-C8F3-A06E-A1CA-BE2F234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41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8EE10-32E1-3A04-8015-1879947E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46807-CEAB-D928-AD5C-FFDA40F77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2914CE-D16A-9F78-CAB5-159C442EB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A745CE-29AA-8BBF-51A7-2EF37DF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29ACA2-E345-8332-2138-2F1DA6D0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207150-ADF9-3FD5-39C0-3C95E873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666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448F3-AD19-216A-AE70-6930797B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E3370-5EA8-C402-38E5-4D23362F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F661BE-17AB-0F78-ABD2-42D6C55D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EF5FD9-0DEE-50B8-87B9-3D7FE4CD3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B329B0-CB8B-C64A-618B-1F0383C9B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D1FA61-B818-73F1-C33E-08D1786F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65B184-9D73-A98C-3229-D3467DAF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C97C06-5EAC-7E6A-178E-2C11A08B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61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B3C88-5615-2DEC-63C1-E9AFBAE6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A2ED0F-148E-A1C7-FC93-10F9619D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3AE6E0-E833-BD56-D44F-158C0783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F59F79-2D70-C0FC-D808-BEAECC75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684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6D113-F3C5-39AA-6C62-F8DAC8A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B04E44-6152-9E98-05AF-63ACDD24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C0FAAD-148D-5B1C-6EBF-CCF09464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4320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4078E-A2F2-00E4-DB7B-7CD672A2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9673F-631F-AF08-411A-56DE9BD5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82312F-856F-C4C0-56A7-A4E520CCF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BE351-99FE-DC8F-1D34-7E927C21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6B79EB-DCBB-6A43-1525-173A2D68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F4FA1-4D9E-548C-EC12-CA176CF3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475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DC572-3B92-2EA8-FA96-56412378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257132-1E0A-8DC3-3147-4790EB68F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FC008-AEBD-4A78-A340-5484D5F6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50B8E-7FD1-CF2B-4110-209F5966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8C4C9A-C3D1-1577-62A5-8A200FA0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0B9F69-391B-F648-8CDE-7AF8B940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0619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806165-4B88-D83A-9E0E-441EC343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B0346-E0B7-91F6-03BB-13A7433B9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9B064-4D0F-6BC5-50CE-56391D632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2DA2A-5D2D-4277-9D6E-C5C44BF3CBA0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A0D9C-2C1D-1DA2-A0B3-3E7D228A4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63DD6-34F2-ED7E-D2F5-3D9E6D3D2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6651D-EA21-419B-A038-4E42FA04CE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367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496A07DF-20D3-9E46-139A-6A5F54FDB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7198817-B111-EEF9-E68A-ABD4C1544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CFF72BF-F624-E4E3-2914-8C1E31187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4F7E6AEB-897F-EE28-F8D8-FC4235058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78F6074D-AA27-8DE5-10CF-848DBE50E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F58FC8F-7821-480F-60BD-D7DD90BD1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4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A14EC4A-CF22-2C87-1B08-79E9159F0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2299874B-D419-3D10-DA6D-A6BD170E3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9ACE00FF-B4E0-22B6-E4C1-043B60681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5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305D4ADF-207B-EE37-5E5A-5D8A3C34E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62FDE769-EA9E-152E-E2BB-747C28927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7305B44-625E-49A4-1948-B4D69B0C9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B3FB247-CACD-E62E-988D-4974F149E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7EAE7E5-838A-5A6C-8218-0124C05B5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DC05DEC-DAB5-FBD4-7D72-BDD0DF269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15BE3A4-6D3A-1BB4-0FE8-B4FAA124A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98B2BF1-D994-4350-5E5A-5E4CE8445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6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127C0AC-FB68-20F4-E43A-C07E6D1B9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2FC4F81-E6D1-3ACF-DA77-425C3A9CD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1BAD8D31-02BE-F373-60E6-1C42D1F9A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2CAE6D7-D90D-F956-003F-54681D760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1C2A269-1B08-0D8F-ACCF-0520F7470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65B5717-12F1-671C-55C2-610DC8106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F881FE6-68B0-29B7-436A-30F33DD54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F9C8CC2-7223-88E8-0EB2-B387224D7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E2A2F01-C157-3EB3-C3B8-2CD3CD672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2026-03-22T23:15:34Z</dcterms:created>
  <dcterms:modified xsi:type="dcterms:W3CDTF">2026-03-22T23:16:01Z</dcterms:modified>
</cp:coreProperties>
</file>