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B0BCAA-066E-D3EF-E993-26DF8973A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9B8758F-7501-0662-23D6-DE40CEA8B9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6673A0-A8BC-0AA7-B4AA-AC79A85EA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5D10A-318C-4DD1-B497-54146CD4BFFE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96771D-A1FC-45BA-E9AB-075076EED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F59B14-C2B6-430A-DCAF-E7EFC90D1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B6E47-D403-4F43-903B-20925B98661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62271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DA5C3C-5DE4-029E-92B2-9A8F91E48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FBE247-A9A6-C6D0-5C14-148E5588E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42910E-D798-1542-E3BE-9588EE6EE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5D10A-318C-4DD1-B497-54146CD4BFFE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C7C21D-522E-7458-D3B9-B272D2B38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1C72AD-AC29-960C-BF6A-09DE4261C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B6E47-D403-4F43-903B-20925B98661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792375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68F028A-42BF-D0EC-ED8B-FED7FF0B6D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DC7980-DBDD-BAD2-A27B-9643734D0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0329BD-9C2A-A181-900A-FF6EE68FF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5D10A-318C-4DD1-B497-54146CD4BFFE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084E00-BE85-9BC3-9CAD-29DF2FA2C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0B5201-D488-F29F-5CC9-1B1530B95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B6E47-D403-4F43-903B-20925B98661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59621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DAAF74-2090-DF52-412A-90F06567A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371433-C640-7438-71AE-560F288BD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03B3ED-DF22-EC7B-0867-327D2B67F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5D10A-318C-4DD1-B497-54146CD4BFFE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11647C-4EFA-B8CC-25D6-1376CACBD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C81CAD-B69B-0B9C-75EC-A1C9BE930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B6E47-D403-4F43-903B-20925B98661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332714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A10D86-F4D4-B1D7-EBBB-C86BBDB5C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9F4E88-4CA7-A58F-2D7F-14A52295A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5A98FF-7529-614E-4248-DBA4C7CF0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5D10A-318C-4DD1-B497-54146CD4BFFE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559FFB-B751-4D95-BE68-7C676B5B1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2E91AA-73DA-4F0E-C7FF-154EF8F52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B6E47-D403-4F43-903B-20925B98661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184031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12A405-F597-1E9F-2131-6218E37C8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453B7C-7760-225E-FED5-B70A6768E2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2A9FCE-A48F-8E40-6263-AFB42C6FC1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9B7884-BD47-9697-88B5-529F1FA0F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5D10A-318C-4DD1-B497-54146CD4BFFE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45F185-0B8B-ADE9-35BE-6D2B86B21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996141-B192-138D-570C-AC1AF67BA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B6E47-D403-4F43-903B-20925B98661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981875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029215-AA16-BB1E-559D-88747562C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F7EC07-0E05-B53B-74D6-33D456EA2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C80459-895C-5FCC-C017-E7D5A857A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177A814-CA53-01E8-E162-3FCBD51768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A954C8-8E52-2439-E644-BEEED81B0E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544ED49-1EE5-C079-5BFA-C767C37BF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5D10A-318C-4DD1-B497-54146CD4BFFE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181C5A8-50CD-4CAD-0FA6-22989F061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0BB43BF-294B-99DC-90A0-B63BA630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B6E47-D403-4F43-903B-20925B98661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59147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7BF109-C9BD-DFE9-1351-A4A6612C8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F89A60-60DE-E441-23CF-1968D0D63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5D10A-318C-4DD1-B497-54146CD4BFFE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6108DCB-D0BC-2A9B-410E-93BCFE847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A6F616F-5F50-8A6A-632D-28AA3FDC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B6E47-D403-4F43-903B-20925B98661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389757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C60EA8E-89D9-A30C-2314-CB9AA1D9A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5D10A-318C-4DD1-B497-54146CD4BFFE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181EECE-0C9D-D207-8C88-3709EF452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5CAF648-7273-1BF1-8027-2CB6C2125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B6E47-D403-4F43-903B-20925B98661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40605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ED9F03-3A1C-62F0-FD66-8D622D4E5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39974F-A247-880D-E9AA-ECB9F7C82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CED11FD-F6CE-9A22-D8C8-0C9FDFADE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A015B7-AD9B-B8BA-9D85-75000FA7C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5D10A-318C-4DD1-B497-54146CD4BFFE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D4B7524-812E-68B1-745E-C6E7225E3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64640A4-29F5-BB8D-55AC-9E337BDE2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B6E47-D403-4F43-903B-20925B98661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399572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9672CD-07B7-F6A9-9FD6-55A3B4C52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9494191-97C1-C00F-68D8-A18B90DFE8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D5AEAA-1400-CB18-D874-ACE8990FD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AF43AF-9D14-66D1-2FD4-472AF5C77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5D10A-318C-4DD1-B497-54146CD4BFFE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F25CF9-66E8-859C-0976-0CE4358F3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C64B2F-CC23-DC1D-70AF-0D2C0CC6F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B6E47-D403-4F43-903B-20925B98661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9920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7C55901-8B86-9C24-22B3-01627F760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423F60F-331E-8298-44BD-98CE0D7CF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B27AE9-7F6B-9357-8B4A-9B48B2EF7E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65D10A-318C-4DD1-B497-54146CD4BFFE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0D1C04-60E5-C795-9FF0-17B1BCF37B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D25F3B-21D6-4F44-59AC-5080645244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3B6E47-D403-4F43-903B-20925B98661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539953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6639B4E3-9FC9-4452-03E5-14B4FAAB10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11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8AB33D1D-492D-B592-B700-B7364A598A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1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75AE9B5F-0E3C-EE12-2D7E-6EB9EDE151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04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8E2DE217-F19F-7961-7E6D-73570D986A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81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36FB0153-0931-3134-3043-5AC7E47C44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781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7044FEA2-9794-A802-4C06-BA738E9BFF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16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D7B2F767-405F-862D-A2CF-7F33AFF845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79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BAD85BB5-89BF-981D-8E69-F936776DCD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658510DE-E6E9-365C-7540-805314080D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85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EF02813D-59F7-B758-9156-FEDB45C726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52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D671CFEC-2EB6-29A4-9A65-B36AACAFE7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267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9612D602-E372-5AD0-C2C4-379A42A649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13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896D22F2-4FA5-E306-61DE-357253FE70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70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A9365A5B-C132-EF48-2B76-8A0483030E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81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51039620-596E-75F8-60BD-7BCC749308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38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BBD39BD4-0318-0680-1C31-9C472D3FBD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70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6D8F536D-A65F-9E62-751D-2B1A2B65AB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323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6C0B9FF6-04AD-9792-21AD-8FD45D6240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98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97D938A3-813E-976D-4889-4A8F5DFE17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14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62877F98-D900-4CAC-8984-E9204D43EC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77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EBE49896-DDE7-54E2-4FEF-216E303A96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173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9">
            <a:extLst>
              <a:ext uri="{FF2B5EF4-FFF2-40B4-BE49-F238E27FC236}">
                <a16:creationId xmlns:a16="http://schemas.microsoft.com/office/drawing/2014/main" id="{EB07DE57-55C4-A416-0BD3-B6224B16BC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50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AAE469B7-79FE-1C22-AFAD-52EA41CDD0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26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6B74628E-41C7-F0FA-792A-4BD8A84234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78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C749379F-5C30-C2D6-94AA-F896BF7825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024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EC47500B-B3B6-2B7A-C212-BC33F4FFD5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27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E15C174E-DD72-809E-3A6F-80D1D599C7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20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2C4C9BD0-C4AB-9863-DD09-A313C3F483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69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D10C9453-6201-2E79-A847-A977D51FF4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869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2026-01-09T16:00:01Z</dcterms:created>
  <dcterms:modified xsi:type="dcterms:W3CDTF">2026-01-09T16:00:52Z</dcterms:modified>
</cp:coreProperties>
</file>