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852DF-42C1-843A-0F24-744FC2834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AF2117-E455-D9CB-3F93-66ED3B922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368185-B418-1DEB-B3D6-5AF5350E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BEF-603E-4997-8906-DEE10F497910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951D6D-FB0F-03E4-5892-BB778AD0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D74B42-54EA-5AF7-91F6-3385D48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0EAC-95BE-4BF5-B7A5-67A37A59EEA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661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3E307-C0B2-FEC2-A83A-54C42071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1AEBA7-8BBF-ABEE-1B24-6BBF9DE97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38C09-84E4-5734-DEEF-6F9A63E1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BEF-603E-4997-8906-DEE10F497910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6A765B-F993-3E89-9046-EE98023F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9D0295-909F-6857-5B87-CBF2AD2D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0EAC-95BE-4BF5-B7A5-67A37A59EEA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4723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E94F24-AAE2-F740-2BB6-6FAFE1769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7B2C3D-0A65-ED84-D57B-C43380C19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B33DBB-B6F8-65AD-38C2-6D984FD4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BEF-603E-4997-8906-DEE10F497910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A753D8-8388-1B57-A562-29EEA20CE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1AC23F-D608-76FA-B4BF-35DE403D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0EAC-95BE-4BF5-B7A5-67A37A59EEA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7203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BA97A-4707-5488-ED21-52394EB5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DDD161-98F2-EDD7-D1BE-F17B7F334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D089FD-4EF0-0531-DD99-4E67D165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BEF-603E-4997-8906-DEE10F497910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77A946-18D7-F5D1-990E-96B96ED6F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BB3AD-88A5-49CC-8444-07878EF99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0EAC-95BE-4BF5-B7A5-67A37A59EEA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3475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36D54-7767-9E20-9B66-FA2745239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9C16E8-4DE9-C0F9-BFC0-1CF065F5B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0BF08C-9E95-853F-C259-FE067525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BEF-603E-4997-8906-DEE10F497910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EF080-CE42-D739-1642-863DCA231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A5630-8527-97F5-9857-4CD1EA14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0EAC-95BE-4BF5-B7A5-67A37A59EEA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4249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2B2D9-BD13-CD12-9C89-F31CAA3C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CDD8A2-EB90-E01C-4937-ABD8407CE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5A0664-8790-0C9A-6A80-D5C22EDF0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F0DF82-081F-91F7-B1FD-824CC0E3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BEF-603E-4997-8906-DEE10F497910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F16AE2-33E6-F1EF-7B9E-511339E7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5DF4B3-EFEC-0A8E-37AF-70304FB3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0EAC-95BE-4BF5-B7A5-67A37A59EEA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0777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FA0C9-9E63-C18A-CD4F-5C94D5FA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2C0CE5-C0FA-18E9-C7C6-4419C1B5C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78E38E-8F13-C5B3-845E-2ED3F7606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8DF3B6-8AB8-395D-B012-8574FCD7A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5DC0B4-9D02-14EC-EC04-6AB5B8484D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9FAF863-D268-9C2A-DE88-71C08026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BEF-603E-4997-8906-DEE10F497910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1216700-EB6C-5AB8-4301-83C5464F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6F87AF6-01D6-2CD1-3F35-F13FC98E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0EAC-95BE-4BF5-B7A5-67A37A59EEA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5766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DCA52-0F33-0241-E020-59B7E8C6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5630C4-DDF5-1CDD-F630-A5C5D08E1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BEF-603E-4997-8906-DEE10F497910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B8DF22-202C-FC6E-B04F-0A8F2927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4A95C6-DCC9-B491-15FB-7B1F02B43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0EAC-95BE-4BF5-B7A5-67A37A59EEA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1899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CFFB1D-3784-7497-4D7A-A8B408BC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BEF-603E-4997-8906-DEE10F497910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A64C80-917A-8D16-FC34-A425C2D6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3B7B14-FE2A-C170-3A45-DF706CC9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0EAC-95BE-4BF5-B7A5-67A37A59EEA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6949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0065C-BBB4-D99F-E8D1-401DD573D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5A7B7-7847-B9D6-1123-4C6DA79DC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5805F5-80E5-847D-33CC-C2F14C474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94AA15-0581-651D-0C59-324535BB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BEF-603E-4997-8906-DEE10F497910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87E620-BC1A-D560-5A0A-7C52B0D2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42E9C5-E98A-3E80-F657-9628CA92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0EAC-95BE-4BF5-B7A5-67A37A59EEA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0184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F758B-61E1-0931-AC60-4C2D1A4A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675B300-F253-CA23-56B7-594CF4D11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D80967-AB5B-71A7-F432-3DCBE5017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23C327-F12C-4816-87E8-80C1F4D4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BEF-603E-4997-8906-DEE10F497910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1BF964-F07D-4880-BE5E-DD8736A9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E1B80C-C0EB-9BB4-FB61-FAAEE936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0EAC-95BE-4BF5-B7A5-67A37A59EEA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3481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524C6C-F535-F90D-0741-7D6CE35C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DC3B38-6909-FF45-392E-379CF310D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895AD-9CD0-669F-FAF8-39D9D20E8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118BEF-603E-4997-8906-DEE10F497910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4F520D-EC12-E52F-A1A9-D53A29405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3F1982-2877-06A9-DCA9-2B5D52452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020EAC-95BE-4BF5-B7A5-67A37A59EEA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90010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FA5398B0-90F3-C132-1F6C-F69E916CB2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27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4525E404-AE5A-4A6D-10D6-4DC4900B96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03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45A29506-9C2F-E473-B96E-6CF49F51D4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7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8F610BCB-2AC4-1D4D-2FA6-69B41B4002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6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90B0A2FA-6929-1F41-9B02-3FFF065ED4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5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E745C165-7C1F-C65F-1BB3-20A3F1ED46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65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6262F8E8-AEBC-F962-E774-E0DA9E6051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8048332E-8DF9-B105-FC1D-320B5B47EB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3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343616FF-735F-96D3-78D4-57D9A9F678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80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1031C157-F33B-04A5-B224-D14252BC27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47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A3D22389-142B-9854-3A2F-168C77B503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1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FF2B86B9-A34E-2C22-737A-6024F50B21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05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8C9CD3F8-93EA-61C8-2B66-EB74070185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5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25A18015-7235-E804-8FEE-73E0236CBF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04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3CF4D9C6-B19C-99E3-BAEF-B4BF4CB5B2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6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F3BF6AA9-59DC-F546-421B-F51C12304E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19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C0CC6289-8AD9-DB1A-72B0-A3370A730D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82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88988455-3395-9C9A-4194-53BE8E3E65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38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3F088887-FC4C-A547-25CA-C1DA8013C5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0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8E51EC1C-BD22-C500-7D3C-ACFE9D3528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46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15F9AC9B-56FD-C3E1-3A13-DBB6CF9718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67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63D2B008-2F8E-114D-5364-DBC970567F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0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073697C7-074C-28DA-8D11-304B8883AA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10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8C4C250D-6007-3DF7-EE22-2B316D2AC0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73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98BCF79A-A5F5-77E5-F34C-B7B18E6A4F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60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3CB1BD42-714A-8957-E859-1373675BA5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78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22E87E36-0D91-EC3A-70E2-806BE5C2EB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55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52ADA0D9-81F1-48A8-6912-981018CD83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22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055FBEE3-9C59-CCD9-3685-C826F4BDE7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68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6">
            <a:extLst>
              <a:ext uri="{FF2B5EF4-FFF2-40B4-BE49-F238E27FC236}">
                <a16:creationId xmlns:a16="http://schemas.microsoft.com/office/drawing/2014/main" id="{2444F25C-CB0F-4C12-9F67-E103CBB4D1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3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1E3F0759-0C33-75DE-7F3A-500752D7F9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6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A21368AA-80C8-6D71-67FE-954D8468D0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7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B9C8976D-4685-6739-4639-4301A7FD20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3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581A0380-B00B-D0A8-0B97-6085EA9ADE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3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5CA88EDA-EF73-290C-7F9E-507D9D447E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8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256E8FA6-EC9E-60F7-C30A-E831A3A286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84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2024-11-03T23:24:02Z</dcterms:created>
  <dcterms:modified xsi:type="dcterms:W3CDTF">2024-11-03T23:25:09Z</dcterms:modified>
</cp:coreProperties>
</file>