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photoAlbum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F2151-BDC1-4608-E911-DF1686615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DC82D8-F209-D81F-7206-C3CC560BE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8A99BA-3F0C-F60E-0ECF-40CC1F5E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9FDE-CBC2-4675-A499-BF560352F476}" type="datetimeFigureOut">
              <a:rPr lang="es-419" smtClean="0"/>
              <a:t>6/4/2024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4D5704-4E7E-2EA0-ECE6-069C374C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B20256-E03D-AE0B-29E4-FB3A608C6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5EF-BC13-4AD5-9A48-0B62E26F291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9569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C0B99-46CA-3792-6ED3-7ACB60BB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0A950D-B44A-976A-61D8-3A34ECE97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26452A-8DA3-241D-D981-6735A9D0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9FDE-CBC2-4675-A499-BF560352F476}" type="datetimeFigureOut">
              <a:rPr lang="es-419" smtClean="0"/>
              <a:t>6/4/2024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E6289C-C11C-7B4D-BC66-32C93A83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A1B25D-5C65-311D-BEED-24D73D94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5EF-BC13-4AD5-9A48-0B62E26F291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1684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E075DA-3239-A1F6-854E-C94F6E90E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A558FD-2D52-4678-9840-FC64B1A61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7C9E9A-FC72-16B7-1571-15FABA74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9FDE-CBC2-4675-A499-BF560352F476}" type="datetimeFigureOut">
              <a:rPr lang="es-419" smtClean="0"/>
              <a:t>6/4/2024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3578B9-B258-F836-CCA4-30D62DDE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A8705C-95AD-3A07-3F0E-67729CFD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5EF-BC13-4AD5-9A48-0B62E26F291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8730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52CE8-E65B-6B58-9B93-BF23EA6B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46B2F1-BAF7-F559-6F8D-BFD23E285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7E1573-AFD6-ACF5-C064-DFF029D1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9FDE-CBC2-4675-A499-BF560352F476}" type="datetimeFigureOut">
              <a:rPr lang="es-419" smtClean="0"/>
              <a:t>6/4/2024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9579A-03F8-CFDD-FE47-14D5D2C44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5CA811-5008-1D75-A9AC-BA548FFC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5EF-BC13-4AD5-9A48-0B62E26F291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2825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CB7B1-08C0-D8DA-45F9-FED31CA4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1A1567-5FA3-6965-B3E3-16E1052F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9383F5-0843-7869-FEF6-D2876F23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9FDE-CBC2-4675-A499-BF560352F476}" type="datetimeFigureOut">
              <a:rPr lang="es-419" smtClean="0"/>
              <a:t>6/4/2024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93A251-B937-4BFB-26D0-E6DB4644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D98927-98BB-268B-0417-50740852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5EF-BC13-4AD5-9A48-0B62E26F291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1256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56235-1015-C255-901B-259C6C1A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959B4D-D79D-9168-C300-A75B444D1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CC9870-966B-700E-7764-4D919B9B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33AD48-A8E6-DEA9-60BB-D1410C1F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9FDE-CBC2-4675-A499-BF560352F476}" type="datetimeFigureOut">
              <a:rPr lang="es-419" smtClean="0"/>
              <a:t>6/4/2024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F3B33-9C0C-A0B0-0B8B-2D32AD7A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692367-8E2F-C338-501C-17222043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5EF-BC13-4AD5-9A48-0B62E26F291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2270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6B97D-7384-8E61-DD5D-F2BBBDDC9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5C8C71-4282-067B-1677-72473AB37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0B6F10-AA8B-944F-DBEB-53776E8CA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7EE1DD-5BB2-8149-9CF5-A100157EA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0205AA-8076-AE6D-370C-FCA3C0C29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EE454C-3126-930C-1643-4CD0D61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9FDE-CBC2-4675-A499-BF560352F476}" type="datetimeFigureOut">
              <a:rPr lang="es-419" smtClean="0"/>
              <a:t>6/4/2024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A8053E-36F4-3A18-A18E-7BA5BC8E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D079B52-967F-69A2-8993-ED06C61D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5EF-BC13-4AD5-9A48-0B62E26F291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6554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E78AD-732D-87B0-1378-3D72DF59E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6EDA53-0905-3551-6A45-2524E95F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9FDE-CBC2-4675-A499-BF560352F476}" type="datetimeFigureOut">
              <a:rPr lang="es-419" smtClean="0"/>
              <a:t>6/4/2024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B6A957-5C22-7C3E-23FB-46ADFB13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B4D60A-14AF-126B-588C-9E9B6C63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5EF-BC13-4AD5-9A48-0B62E26F291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5334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BE46DC-1C25-FEB2-0713-F3BD79960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9FDE-CBC2-4675-A499-BF560352F476}" type="datetimeFigureOut">
              <a:rPr lang="es-419" smtClean="0"/>
              <a:t>6/4/2024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4DF548F-AD77-E758-A3FD-A14E4E61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6795C2-69C8-85C1-8DCC-9642C72C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5EF-BC13-4AD5-9A48-0B62E26F291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8134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09BBE-898B-35A5-F5B4-26A4AA66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D63E29-A54E-8774-49FA-AC431B837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E295A8-6BBD-9341-1EAF-6F1AC63EE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589630-426F-4D2E-69E4-11989713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9FDE-CBC2-4675-A499-BF560352F476}" type="datetimeFigureOut">
              <a:rPr lang="es-419" smtClean="0"/>
              <a:t>6/4/2024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746FCF-E117-E018-3F35-03DEE7EB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7DFCF4-95BA-1953-10D1-F3B0B829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5EF-BC13-4AD5-9A48-0B62E26F291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8246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F4502-713B-65A3-F76E-7F4BD605A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6E02573-5697-4DF1-E34F-1B23C36EC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3F3EC4-ADAA-347B-5161-7E9A961B5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91F2F8-B01D-163D-2C10-C5A24F0E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9FDE-CBC2-4675-A499-BF560352F476}" type="datetimeFigureOut">
              <a:rPr lang="es-419" smtClean="0"/>
              <a:t>6/4/2024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44169F-D194-00D2-F1B6-71CD3E5EF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C7FEC1-AEF7-867D-5F0E-4EC494EF4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5EF-BC13-4AD5-9A48-0B62E26F291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2035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643582-7D05-0ED9-3176-4B8E59DDF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B11B54-9618-F971-A38E-AF10BD070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06EA33-774F-94BC-4FA6-EEE851324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749FDE-CBC2-4675-A499-BF560352F476}" type="datetimeFigureOut">
              <a:rPr lang="es-419" smtClean="0"/>
              <a:t>6/4/2024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B51E2-E2ED-3217-CE7A-28AC92FA3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EFA7E1-69E8-B505-D686-39665EBB0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92B5EF-BC13-4AD5-9A48-0B62E26F291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21057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8D00280E-8E36-06A4-8015-C77470B9C4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82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ED4AD9F8-4DE7-4CF4-286E-ED9B9A6993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9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9D428607-4122-B768-5937-52A39202C2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82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AFD92985-10C1-E5B3-8B43-D5837A5000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4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6F3DAB07-70D7-23E1-27D9-D917D45CE4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68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7F084204-44CB-7C19-FF5D-B7036CB955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356E57DD-EAA9-46A9-4373-35E32E7FA8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84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6C032439-810D-48AE-6D30-FE586E86D2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36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172F9EFE-ABFC-27EE-702B-790EDB270B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49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5C0D1836-058F-CC19-FF69-C96B5014B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0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F845A5B3-CF86-DC8B-7BD0-97606F67C9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1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99836490-55D1-79FE-26C0-64860EBFDE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78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275D3829-2095-B8B5-1B22-35F56C2BD8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71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F9497A0F-0464-B55F-2C0C-4D076884D1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51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A2CDE9B6-A519-37CC-C6A9-437AC7AB4F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12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8876B255-F7F4-7F97-73FB-DEADD108F0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27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C4384A69-8E9D-A2CE-B2B5-02161D881B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71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124F5407-DA0F-706D-A7D6-EC1A27246D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5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944F183E-F642-72D0-68CC-95174BCCC5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50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0B330E9A-69D6-22A1-A519-D102AA8B50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61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AD327A59-2E94-898C-10F0-DBCF9FFE51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51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B6CF81CE-556C-FA63-CE6A-F5D366AC75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1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BA886EE8-845F-FC79-A777-FF5458D5F9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15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E4FC72D4-F394-D082-4686-31065D42E8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33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B5B92186-F956-35DC-7C45-10A6273601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72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B73C6081-22C6-4831-6C51-F7AF9F34F2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42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245ABC4A-313C-703A-6795-528761F3FF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845D5F34-06A0-E5AB-8D96-D8DC05C2C8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47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0C167133-16AF-172F-EEC5-C9F3AEDABB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3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3CDB204E-8666-84EC-9111-B861E2271E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9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ED3C41CB-BC40-D626-94E5-6FF38E6A91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8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BA559F50-9B09-5C07-CAAB-4CDF0C04EE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1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16EFAEA4-65BE-3FA4-E52F-6FF39ECB87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8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497885BE-C446-8A6A-A200-92474EC3F7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14318A7F-17F3-FBEA-5187-A0227016B6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38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Office365</dc:creator>
  <cp:lastModifiedBy>Office365</cp:lastModifiedBy>
  <cp:revision>1</cp:revision>
  <dcterms:created xsi:type="dcterms:W3CDTF">2024-04-07T00:06:41Z</dcterms:created>
  <dcterms:modified xsi:type="dcterms:W3CDTF">2024-04-07T00:07:34Z</dcterms:modified>
</cp:coreProperties>
</file>