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photoAlbum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611CA-C6D2-999F-A0EC-7F76BEDB8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B8BCBA-E98C-47DE-ECF3-C0EE21CAF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9D0177-E8DB-C2A3-1225-5A970554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206D4-28E4-F2FE-4BC0-C2144027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AFC825-E028-F9C1-75B6-32A02DB2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0262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96A7B-1634-6283-632C-54B18156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8C9D8B-E146-47F4-E223-4D31684E6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32723-E94E-2D76-01B1-5D2255D9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413967-2C11-45F3-E8CA-4765CE6E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A2442-511B-A951-3503-45C10ABD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49508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DCBFCC-0F1D-8813-E231-F51DF60CE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D11B62-9D5E-71BC-8D1D-6A915106B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E33C67-6068-0171-BA60-FFA4D78D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8B371B-7AE2-216B-2690-809FBCBB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839415-0BEC-3BE6-AB33-AD950219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50685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32D3C-3354-49C9-86A1-40FB0B4F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E397C9-544F-F2F6-DF4E-9AC145EFE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3222EB-07D4-A51F-2832-87D3A8C4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CFAB78-48D2-F57E-7843-2E421274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DFBA2-31DD-58EF-C309-1BD790D1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5385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EC3E7-B4C3-2CF8-AC2F-96B2BB12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1A453-18AA-F3AA-89CF-1DAFB7C5B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6BDD41-A45E-C881-D48E-6438B2FF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EC1FC-78C3-EFCD-3CD1-6C6E6582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3C9AB8-A99E-F626-6B78-AE9BE385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2851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31E80-7393-DA4E-DED5-27B17E22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E986F3-82DC-7A58-8D29-C1A16F53E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A36E3F-FF09-3155-36A5-52C491132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04F41A-E5B7-5A4C-031F-FE2E8B83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5DFF5D-0B38-B460-4F9D-07F1040D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F89BC8-1B4E-742E-9D23-CE47CE5E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468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F618C-0584-3586-9947-02A9ED6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6B421B-C847-881C-8421-D2C300640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C9D870-A2DE-3322-DE4F-21779F311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65705C-9D3E-6E12-333B-E2FE71D93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0C75378-AA0E-452B-FA2A-5D6369A55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9CFF7F-CC2B-2B10-69B0-B4E3016EB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074C82-2E68-8A15-41F9-289CBF8D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599A8F-F657-80FB-212F-4E55D177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1967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99EE2-42C3-7060-AE12-F7086D4E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9CBB6F-A179-0A1B-A4B3-764023E7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653CC5-76CA-EC03-F856-E2CCD62E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B6A7E2-5B64-024B-4374-30D463A4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6869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8608238-1445-6818-BC58-E8D9A702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7A8B92-9B78-3616-9037-F1AB174C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29C8C1-1D35-A804-D4D9-21906F76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81462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F4A20-6D51-5697-320F-DEE10958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F0557F-837B-5AFE-DBAA-7AA220142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7CD737-FBCF-B769-5D6F-97F03A8D0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EC5C85-5CE2-C839-1A81-3588E353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9BA225-A2EF-7D24-A26C-F750C49B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41A749-A61D-81C2-F238-0CD227EA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3669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27E06-35FB-3344-E282-C4B70E76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4EB9692-C878-28D7-1075-4803B769B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5D327D-5A2A-743C-1DD1-5D50B8D39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445F3-A3B4-3FB4-F323-D9980D711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574B5A-CD51-8F5A-C1AA-9215594C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BF2931-82DD-DFA0-10FB-AD6C9543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7722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2974119-FF95-9B2B-256F-F589EC05F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034A2E-7C86-3105-315E-481052599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C2CDE3-D654-482C-0CB9-E9655453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14F27-72A8-4B56-8E2F-7262B3FD3C72}" type="datetimeFigureOut">
              <a:rPr lang="es-DO" smtClean="0"/>
              <a:t>27/4/2024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29FF56-85C7-2926-327B-80BFEE781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BB7C-94F9-8BE5-26A8-799EA6893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7CE960-42E2-4019-8DDD-800D35B8B97B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791887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">
            <a:extLst>
              <a:ext uri="{FF2B5EF4-FFF2-40B4-BE49-F238E27FC236}">
                <a16:creationId xmlns:a16="http://schemas.microsoft.com/office/drawing/2014/main" id="{B614AF4B-69AD-8EC5-B4A2-19D7B4165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6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0">
            <a:extLst>
              <a:ext uri="{FF2B5EF4-FFF2-40B4-BE49-F238E27FC236}">
                <a16:creationId xmlns:a16="http://schemas.microsoft.com/office/drawing/2014/main" id="{F406447F-1359-B7BA-0E67-C46E494624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1">
            <a:extLst>
              <a:ext uri="{FF2B5EF4-FFF2-40B4-BE49-F238E27FC236}">
                <a16:creationId xmlns:a16="http://schemas.microsoft.com/office/drawing/2014/main" id="{39A00DEC-0C0D-CF16-6A80-7E6CEF509A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9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">
            <a:extLst>
              <a:ext uri="{FF2B5EF4-FFF2-40B4-BE49-F238E27FC236}">
                <a16:creationId xmlns:a16="http://schemas.microsoft.com/office/drawing/2014/main" id="{7D64D6C2-318E-6025-2B11-A4ECC05006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3">
            <a:extLst>
              <a:ext uri="{FF2B5EF4-FFF2-40B4-BE49-F238E27FC236}">
                <a16:creationId xmlns:a16="http://schemas.microsoft.com/office/drawing/2014/main" id="{9C76D26D-C0B5-B79D-C387-A60FBD090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4">
            <a:extLst>
              <a:ext uri="{FF2B5EF4-FFF2-40B4-BE49-F238E27FC236}">
                <a16:creationId xmlns:a16="http://schemas.microsoft.com/office/drawing/2014/main" id="{FF8AEF36-E02F-68DD-F221-ECA4403C4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7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5">
            <a:extLst>
              <a:ext uri="{FF2B5EF4-FFF2-40B4-BE49-F238E27FC236}">
                <a16:creationId xmlns:a16="http://schemas.microsoft.com/office/drawing/2014/main" id="{FF6CAD8B-9007-4129-3F22-B2989A9358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71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6">
            <a:extLst>
              <a:ext uri="{FF2B5EF4-FFF2-40B4-BE49-F238E27FC236}">
                <a16:creationId xmlns:a16="http://schemas.microsoft.com/office/drawing/2014/main" id="{B1F87F8E-AE95-5132-4FA1-7FCDCFBAE3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7">
            <a:extLst>
              <a:ext uri="{FF2B5EF4-FFF2-40B4-BE49-F238E27FC236}">
                <a16:creationId xmlns:a16="http://schemas.microsoft.com/office/drawing/2014/main" id="{2A653F6D-FB44-3781-979D-F189A75EB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0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8">
            <a:extLst>
              <a:ext uri="{FF2B5EF4-FFF2-40B4-BE49-F238E27FC236}">
                <a16:creationId xmlns:a16="http://schemas.microsoft.com/office/drawing/2014/main" id="{A0999CDA-C2F0-95ED-6843-859C2E4F46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31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9">
            <a:extLst>
              <a:ext uri="{FF2B5EF4-FFF2-40B4-BE49-F238E27FC236}">
                <a16:creationId xmlns:a16="http://schemas.microsoft.com/office/drawing/2014/main" id="{93215876-A914-AD02-DD8C-D0479845C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:a16="http://schemas.microsoft.com/office/drawing/2014/main" id="{DB3D7719-0580-DEA0-4015-B958DC518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08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">
            <a:extLst>
              <a:ext uri="{FF2B5EF4-FFF2-40B4-BE49-F238E27FC236}">
                <a16:creationId xmlns:a16="http://schemas.microsoft.com/office/drawing/2014/main" id="{E0C2A45D-182A-1E2C-C689-A25399D6D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13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1">
            <a:extLst>
              <a:ext uri="{FF2B5EF4-FFF2-40B4-BE49-F238E27FC236}">
                <a16:creationId xmlns:a16="http://schemas.microsoft.com/office/drawing/2014/main" id="{9C8B1919-2060-9C70-E86E-0D03345AF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95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2">
            <a:extLst>
              <a:ext uri="{FF2B5EF4-FFF2-40B4-BE49-F238E27FC236}">
                <a16:creationId xmlns:a16="http://schemas.microsoft.com/office/drawing/2014/main" id="{4FA20A14-64F6-056F-B458-C4510228B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55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3">
            <a:extLst>
              <a:ext uri="{FF2B5EF4-FFF2-40B4-BE49-F238E27FC236}">
                <a16:creationId xmlns:a16="http://schemas.microsoft.com/office/drawing/2014/main" id="{29667763-D226-6A14-C40E-D53170E2D2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4">
            <a:extLst>
              <a:ext uri="{FF2B5EF4-FFF2-40B4-BE49-F238E27FC236}">
                <a16:creationId xmlns:a16="http://schemas.microsoft.com/office/drawing/2014/main" id="{398BB9B4-D92E-1741-F367-4D8E427030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63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5">
            <a:extLst>
              <a:ext uri="{FF2B5EF4-FFF2-40B4-BE49-F238E27FC236}">
                <a16:creationId xmlns:a16="http://schemas.microsoft.com/office/drawing/2014/main" id="{2A0DA38F-3940-4CE5-5420-5F7B358B13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6">
            <a:extLst>
              <a:ext uri="{FF2B5EF4-FFF2-40B4-BE49-F238E27FC236}">
                <a16:creationId xmlns:a16="http://schemas.microsoft.com/office/drawing/2014/main" id="{984C4EB6-30D0-8B66-F669-9B0FD91BD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07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7">
            <a:extLst>
              <a:ext uri="{FF2B5EF4-FFF2-40B4-BE49-F238E27FC236}">
                <a16:creationId xmlns:a16="http://schemas.microsoft.com/office/drawing/2014/main" id="{F719DD1E-6395-7055-568E-BCA729253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3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8">
            <a:extLst>
              <a:ext uri="{FF2B5EF4-FFF2-40B4-BE49-F238E27FC236}">
                <a16:creationId xmlns:a16="http://schemas.microsoft.com/office/drawing/2014/main" id="{3D759DB5-EF01-96AB-709F-BDAA181D2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9">
            <a:extLst>
              <a:ext uri="{FF2B5EF4-FFF2-40B4-BE49-F238E27FC236}">
                <a16:creationId xmlns:a16="http://schemas.microsoft.com/office/drawing/2014/main" id="{2F15788A-C710-3380-5835-69C5FF880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0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">
            <a:extLst>
              <a:ext uri="{FF2B5EF4-FFF2-40B4-BE49-F238E27FC236}">
                <a16:creationId xmlns:a16="http://schemas.microsoft.com/office/drawing/2014/main" id="{42BA29FA-FA12-87F5-23DB-3E69541529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01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0">
            <a:extLst>
              <a:ext uri="{FF2B5EF4-FFF2-40B4-BE49-F238E27FC236}">
                <a16:creationId xmlns:a16="http://schemas.microsoft.com/office/drawing/2014/main" id="{723A185C-7491-20AF-8E13-3EBF9CB763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21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1">
            <a:extLst>
              <a:ext uri="{FF2B5EF4-FFF2-40B4-BE49-F238E27FC236}">
                <a16:creationId xmlns:a16="http://schemas.microsoft.com/office/drawing/2014/main" id="{EDA7A78F-F03A-10C2-3CE9-CDB0C5409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7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2">
            <a:extLst>
              <a:ext uri="{FF2B5EF4-FFF2-40B4-BE49-F238E27FC236}">
                <a16:creationId xmlns:a16="http://schemas.microsoft.com/office/drawing/2014/main" id="{D3071C72-3DB9-BAFA-FA67-A2F8A8702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0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3">
            <a:extLst>
              <a:ext uri="{FF2B5EF4-FFF2-40B4-BE49-F238E27FC236}">
                <a16:creationId xmlns:a16="http://schemas.microsoft.com/office/drawing/2014/main" id="{14EBD26B-283F-DAB3-11C0-2A9FE3F84C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0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4">
            <a:extLst>
              <a:ext uri="{FF2B5EF4-FFF2-40B4-BE49-F238E27FC236}">
                <a16:creationId xmlns:a16="http://schemas.microsoft.com/office/drawing/2014/main" id="{CF4DEC3A-85B0-80EB-B6FF-41B998BA2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83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5">
            <a:extLst>
              <a:ext uri="{FF2B5EF4-FFF2-40B4-BE49-F238E27FC236}">
                <a16:creationId xmlns:a16="http://schemas.microsoft.com/office/drawing/2014/main" id="{7D425ABE-C9C2-2402-5B37-2DE6FEF71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5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6">
            <a:extLst>
              <a:ext uri="{FF2B5EF4-FFF2-40B4-BE49-F238E27FC236}">
                <a16:creationId xmlns:a16="http://schemas.microsoft.com/office/drawing/2014/main" id="{D1DF8786-195B-8E39-1EAB-6547C1626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35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7">
            <a:extLst>
              <a:ext uri="{FF2B5EF4-FFF2-40B4-BE49-F238E27FC236}">
                <a16:creationId xmlns:a16="http://schemas.microsoft.com/office/drawing/2014/main" id="{78E6565E-F9A4-40ED-7CBC-29976E57E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21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8">
            <a:extLst>
              <a:ext uri="{FF2B5EF4-FFF2-40B4-BE49-F238E27FC236}">
                <a16:creationId xmlns:a16="http://schemas.microsoft.com/office/drawing/2014/main" id="{0FE7B06A-C644-A6DE-75DD-0F955D729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77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9">
            <a:extLst>
              <a:ext uri="{FF2B5EF4-FFF2-40B4-BE49-F238E27FC236}">
                <a16:creationId xmlns:a16="http://schemas.microsoft.com/office/drawing/2014/main" id="{D19DC86F-DBB0-4D20-558D-E050DA36EC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8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:a16="http://schemas.microsoft.com/office/drawing/2014/main" id="{428FDCC6-8F50-752E-9B3A-F486CD6C1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03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0">
            <a:extLst>
              <a:ext uri="{FF2B5EF4-FFF2-40B4-BE49-F238E27FC236}">
                <a16:creationId xmlns:a16="http://schemas.microsoft.com/office/drawing/2014/main" id="{CFC92EE7-DFF0-5BEB-84E5-1A571A13C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0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1">
            <a:extLst>
              <a:ext uri="{FF2B5EF4-FFF2-40B4-BE49-F238E27FC236}">
                <a16:creationId xmlns:a16="http://schemas.microsoft.com/office/drawing/2014/main" id="{91152ECE-946F-A58B-B655-E4F03C995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76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2">
            <a:extLst>
              <a:ext uri="{FF2B5EF4-FFF2-40B4-BE49-F238E27FC236}">
                <a16:creationId xmlns:a16="http://schemas.microsoft.com/office/drawing/2014/main" id="{CBFC2BC6-DB01-B574-C623-8D7F52645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23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3">
            <a:extLst>
              <a:ext uri="{FF2B5EF4-FFF2-40B4-BE49-F238E27FC236}">
                <a16:creationId xmlns:a16="http://schemas.microsoft.com/office/drawing/2014/main" id="{4A51C89F-77FC-50A6-D913-66A4970EB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85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4">
            <a:extLst>
              <a:ext uri="{FF2B5EF4-FFF2-40B4-BE49-F238E27FC236}">
                <a16:creationId xmlns:a16="http://schemas.microsoft.com/office/drawing/2014/main" id="{7E1D50E7-FCFF-A9DC-7A2B-B1E41B238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">
            <a:extLst>
              <a:ext uri="{FF2B5EF4-FFF2-40B4-BE49-F238E27FC236}">
                <a16:creationId xmlns:a16="http://schemas.microsoft.com/office/drawing/2014/main" id="{1EA5ECFE-968F-4046-3A2B-246396DB5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6">
            <a:extLst>
              <a:ext uri="{FF2B5EF4-FFF2-40B4-BE49-F238E27FC236}">
                <a16:creationId xmlns:a16="http://schemas.microsoft.com/office/drawing/2014/main" id="{BD2571D0-D758-44E5-94C6-0851A5C416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">
            <a:extLst>
              <a:ext uri="{FF2B5EF4-FFF2-40B4-BE49-F238E27FC236}">
                <a16:creationId xmlns:a16="http://schemas.microsoft.com/office/drawing/2014/main" id="{9AC23DEA-7D68-1F64-E527-94F98733C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8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8">
            <a:extLst>
              <a:ext uri="{FF2B5EF4-FFF2-40B4-BE49-F238E27FC236}">
                <a16:creationId xmlns:a16="http://schemas.microsoft.com/office/drawing/2014/main" id="{5D0FB63C-0769-681B-FA3B-66E10030C4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3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9">
            <a:extLst>
              <a:ext uri="{FF2B5EF4-FFF2-40B4-BE49-F238E27FC236}">
                <a16:creationId xmlns:a16="http://schemas.microsoft.com/office/drawing/2014/main" id="{56FFA0A2-F41A-F3EF-9E60-340676668E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0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Panorámica</PresentationFormat>
  <Paragraphs>0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</cp:revision>
  <dcterms:created xsi:type="dcterms:W3CDTF">2024-04-28T02:41:30Z</dcterms:created>
  <dcterms:modified xsi:type="dcterms:W3CDTF">2024-04-28T02:43:36Z</dcterms:modified>
</cp:coreProperties>
</file>