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5AF24-D059-5867-7615-B1EBF539C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86D3F1-1D06-CA14-E84F-1A4981FEF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1955B-A369-F554-89B2-7F8B0CAD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B6BC1-D6B9-7235-F52E-D3B5417E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5A14AA-D508-33EF-65A8-5DE89754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9342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D38B6-3C6C-7A72-DF2A-66282697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86BFD8-4B50-7834-0AB7-0AEB1A9BB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B394B-BF83-F217-7999-00FFB31C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619D88-9A5C-32B8-5B71-1D1D164E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9FB3C-5544-2870-1F82-BF13CA00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968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ED0625-A228-72BF-81BA-93EB8A8C6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77CB76-DB81-7C4B-67C7-A2B4D31D2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EAABC1-689E-8972-BD00-67BAA116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D705B-FB8E-263E-B32A-CE920796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A119CC-0DF3-5E28-B1B9-30433F12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309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40F9A-BD6B-E3EC-1D59-701FA4DF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45D03E-E118-AC45-8F29-70253E04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97ECC-5DEE-C802-996B-F0548122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641555-31B6-DC5F-4EF5-3EE72355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629F1C-7E61-336E-A69C-2908479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8907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E1DE3-2580-9522-5DC9-9F93F93E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0B0129-8DD5-F2CF-EDA4-96C39EB01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0EC781-B5F5-0892-4385-81F2E7B0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B0CCC-042C-8575-0823-B07F7BCD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B9225-B09D-736C-E462-46228EB3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9244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BCCC-8EE3-7F51-5D47-493195A7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2CAD8-3F45-720D-841F-3A6A8941B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F29FA2-0FB0-7F63-93CB-AD37AE48A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1C3263-3F42-2483-2191-40CC0FF6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09EA52-A852-D24A-1168-C7E3446B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7EAFB-AAD6-C0F3-870E-CCC6C6C9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2204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BA126-CB01-215C-0499-6EED8768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4AAB8A-D265-351F-28F3-8986C37C4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ABF6F5-1105-6B3B-561F-2A3D9A0B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68F028-A5A7-082B-7EDA-80C368CCD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2CA9D8-8B75-A281-42C6-A37563D68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A0CAC0-0943-9660-7426-2C295722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D6BDD9-6C18-8F77-113A-C4A4EA13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2CE5DC-AD3A-BB19-43E0-064E4FD4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435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7C99B-C590-665D-EA9D-7A5C1CE3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3B405B-9D6E-D332-FFE0-CB5F2DB2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90A80E-A8B1-25C1-8A05-FE4BC5AA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D33426-BDA3-BF34-999D-2BFFE60D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8337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933A04-256E-9024-1914-67CC4B29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858187-AB8E-FFDF-2F5D-DEBD3F12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6D0444-796D-D17A-4AE6-6136E71B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1166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9CFF5-A91B-3D55-5CAA-BB94C968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8940FF-3E14-9A67-37BF-94F8AF072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1F1D6A-CEC0-DB4E-E53E-E2349689F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BF69AA-D6E8-76A6-FADB-78EEFE04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733C66-5926-AA5A-C173-ED75C518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8B31D4-F6D0-4D67-91E8-F5E1A3B4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390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EC9DC-8D86-E0BC-208C-5EEC04A6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5D89F0-9E4D-FC83-93D8-9AFD592F6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047CA7-B10C-4E8D-0405-C1E7F0FC5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BED1C-EA5C-031A-6969-95D098EE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F3346B-1FEC-2382-DD1D-1D0B87CE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C407AB-7F62-9AB7-FA15-44DB175E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635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0A1CF5-E929-0C4D-A53E-E58476C8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93B7C1-D3C9-C552-27D1-BBA72989B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AFC49-B6DF-4ADE-1007-CCE7CFF06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4F6CB-F0DA-42EB-998E-7DBB1027813B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D63B1A-6131-E924-BB99-185B5614C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DA085-4C33-C57B-8983-63706EA2A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0A9DA6-2E5A-4FF9-B3B0-7AC63EBCC7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53254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B28A43C-8A86-137F-09DC-AEC2CEC98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A8C91873-AC83-D4BD-EB77-2DB6086223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951C21F1-B1A1-B0A7-3B1B-10A24A3F4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92308F8-E8B7-8649-5DE5-0C17AAA5A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1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036DEEB4-89BE-C8F9-80F0-5C60E0769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5DFF96BA-E8F8-D4FF-983B-1226C2693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3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4EEAAC9F-7275-3F0B-3DF6-0308140917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0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9BDA013-A5BB-DC91-97C1-3B2DF494D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9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148DFC0-15B5-4932-A87E-99E702170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2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D2AE162D-C49B-DA5E-8567-56C93D6D4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1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F6783300-B239-8481-0153-D555F58E17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7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3E358BB-D73C-9EA8-CADD-0BBF5EA52E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9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EB9F6CA5-9E6B-41C8-7005-85A2B9B475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8DF68ADB-B39F-F828-321A-C5F6CBD8B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3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7DA4AD1-4FAA-B62F-3B3C-196E3DF7D0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87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B1B70DAA-663E-839F-3D2A-CE657439D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E21CBE16-CC91-420C-7BA3-5E7735B46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1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9C3845AC-058F-6451-EA2F-E8FE42802B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D0358020-830C-BAEC-008C-12462E0E0C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4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FA7A75A5-9B4F-0A13-DF60-0F6E528BC7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0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F7F37C9A-8588-8D03-6B36-9209D8B125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0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BADFD2D-9B73-CD97-BB15-85CFCC8C7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8C98854-D973-B6B7-0A80-1F24A1B85F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8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0F09DE1-F689-A7A5-80A0-1A7FF2663A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3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D5B02BAD-38D4-957D-270A-A70869AE59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5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2B8DAB69-F742-223D-3E03-3EDD651DE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6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2026-03-23T01:41:21Z</dcterms:created>
  <dcterms:modified xsi:type="dcterms:W3CDTF">2026-03-23T01:42:21Z</dcterms:modified>
</cp:coreProperties>
</file>