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86" r:id="rId3"/>
    <p:sldId id="324" r:id="rId4"/>
    <p:sldId id="325" r:id="rId5"/>
    <p:sldId id="326" r:id="rId6"/>
    <p:sldId id="329" r:id="rId7"/>
    <p:sldId id="344" r:id="rId8"/>
    <p:sldId id="351" r:id="rId9"/>
    <p:sldId id="355" r:id="rId10"/>
    <p:sldId id="345" r:id="rId11"/>
    <p:sldId id="346" r:id="rId12"/>
    <p:sldId id="354" r:id="rId13"/>
    <p:sldId id="356" r:id="rId14"/>
    <p:sldId id="347" r:id="rId15"/>
    <p:sldId id="353" r:id="rId16"/>
    <p:sldId id="348" r:id="rId17"/>
    <p:sldId id="352" r:id="rId18"/>
    <p:sldId id="350" r:id="rId19"/>
    <p:sldId id="338" r:id="rId20"/>
    <p:sldId id="259" r:id="rId21"/>
  </p:sldIdLst>
  <p:sldSz cx="12192000" cy="6858000"/>
  <p:notesSz cx="6858000" cy="9144000"/>
  <p:photoAlbum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ises Aguero" userId="6911e8fa5ae1fd38" providerId="LiveId" clId="{33184E7E-49F9-48A9-A9DE-8A41BCDEF96D}"/>
    <pc:docChg chg="undo redo custSel addSld delSld modSld sldOrd">
      <pc:chgData name="Ulises Aguero" userId="6911e8fa5ae1fd38" providerId="LiveId" clId="{33184E7E-49F9-48A9-A9DE-8A41BCDEF96D}" dt="2025-05-17T22:33:09.627" v="1167" actId="20577"/>
      <pc:docMkLst>
        <pc:docMk/>
      </pc:docMkLst>
      <pc:sldChg chg="modSp mod">
        <pc:chgData name="Ulises Aguero" userId="6911e8fa5ae1fd38" providerId="LiveId" clId="{33184E7E-49F9-48A9-A9DE-8A41BCDEF96D}" dt="2025-05-17T21:34:38.490" v="797" actId="207"/>
        <pc:sldMkLst>
          <pc:docMk/>
          <pc:sldMk cId="844822793" sldId="258"/>
        </pc:sldMkLst>
      </pc:sldChg>
      <pc:sldChg chg="modSp mod">
        <pc:chgData name="Ulises Aguero" userId="6911e8fa5ae1fd38" providerId="LiveId" clId="{33184E7E-49F9-48A9-A9DE-8A41BCDEF96D}" dt="2025-05-17T22:12:56.851" v="1083" actId="115"/>
        <pc:sldMkLst>
          <pc:docMk/>
          <pc:sldMk cId="2303535696" sldId="259"/>
        </pc:sldMkLst>
        <pc:spChg chg="mod">
          <ac:chgData name="Ulises Aguero" userId="6911e8fa5ae1fd38" providerId="LiveId" clId="{33184E7E-49F9-48A9-A9DE-8A41BCDEF96D}" dt="2025-05-17T22:12:56.851" v="1083" actId="115"/>
          <ac:spMkLst>
            <pc:docMk/>
            <pc:sldMk cId="2303535696" sldId="259"/>
            <ac:spMk id="5" creationId="{00000000-0000-0000-0000-000000000000}"/>
          </ac:spMkLst>
        </pc:spChg>
      </pc:sldChg>
      <pc:sldChg chg="modSp mod">
        <pc:chgData name="Ulises Aguero" userId="6911e8fa5ae1fd38" providerId="LiveId" clId="{33184E7E-49F9-48A9-A9DE-8A41BCDEF96D}" dt="2025-05-17T22:33:09.627" v="1167" actId="20577"/>
        <pc:sldMkLst>
          <pc:docMk/>
          <pc:sldMk cId="483721468" sldId="284"/>
        </pc:sldMkLst>
      </pc:sldChg>
      <pc:sldChg chg="del">
        <pc:chgData name="Ulises Aguero" userId="6911e8fa5ae1fd38" providerId="LiveId" clId="{33184E7E-49F9-48A9-A9DE-8A41BCDEF96D}" dt="2025-05-14T04:32:49.326" v="41" actId="47"/>
        <pc:sldMkLst>
          <pc:docMk/>
          <pc:sldMk cId="3118829325" sldId="285"/>
        </pc:sldMkLst>
      </pc:sldChg>
      <pc:sldChg chg="modSp mod">
        <pc:chgData name="Ulises Aguero" userId="6911e8fa5ae1fd38" providerId="LiveId" clId="{33184E7E-49F9-48A9-A9DE-8A41BCDEF96D}" dt="2025-05-17T22:14:43.811" v="1095" actId="115"/>
        <pc:sldMkLst>
          <pc:docMk/>
          <pc:sldMk cId="3639345918" sldId="286"/>
        </pc:sldMkLst>
        <pc:spChg chg="mod">
          <ac:chgData name="Ulises Aguero" userId="6911e8fa5ae1fd38" providerId="LiveId" clId="{33184E7E-49F9-48A9-A9DE-8A41BCDEF96D}" dt="2025-05-14T04:37:05.051" v="128" actId="20577"/>
          <ac:spMkLst>
            <pc:docMk/>
            <pc:sldMk cId="3639345918" sldId="286"/>
            <ac:spMk id="4" creationId="{00000000-0000-0000-0000-000000000000}"/>
          </ac:spMkLst>
        </pc:spChg>
        <pc:spChg chg="mod">
          <ac:chgData name="Ulises Aguero" userId="6911e8fa5ae1fd38" providerId="LiveId" clId="{33184E7E-49F9-48A9-A9DE-8A41BCDEF96D}" dt="2025-05-17T22:14:43.811" v="1095" actId="115"/>
          <ac:spMkLst>
            <pc:docMk/>
            <pc:sldMk cId="3639345918" sldId="286"/>
            <ac:spMk id="5" creationId="{00000000-0000-0000-0000-000000000000}"/>
          </ac:spMkLst>
        </pc:spChg>
      </pc:sldChg>
      <pc:sldChg chg="del">
        <pc:chgData name="Ulises Aguero" userId="6911e8fa5ae1fd38" providerId="LiveId" clId="{33184E7E-49F9-48A9-A9DE-8A41BCDEF96D}" dt="2025-05-14T04:40:17.374" v="132" actId="47"/>
        <pc:sldMkLst>
          <pc:docMk/>
          <pc:sldMk cId="3300410046" sldId="287"/>
        </pc:sldMkLst>
      </pc:sldChg>
      <pc:sldChg chg="del">
        <pc:chgData name="Ulises Aguero" userId="6911e8fa5ae1fd38" providerId="LiveId" clId="{33184E7E-49F9-48A9-A9DE-8A41BCDEF96D}" dt="2025-05-14T04:40:18.055" v="133" actId="47"/>
        <pc:sldMkLst>
          <pc:docMk/>
          <pc:sldMk cId="1431632546" sldId="288"/>
        </pc:sldMkLst>
      </pc:sldChg>
      <pc:sldChg chg="del">
        <pc:chgData name="Ulises Aguero" userId="6911e8fa5ae1fd38" providerId="LiveId" clId="{33184E7E-49F9-48A9-A9DE-8A41BCDEF96D}" dt="2025-05-14T04:40:16.473" v="131" actId="47"/>
        <pc:sldMkLst>
          <pc:docMk/>
          <pc:sldMk cId="2680267819" sldId="289"/>
        </pc:sldMkLst>
      </pc:sldChg>
      <pc:sldChg chg="del">
        <pc:chgData name="Ulises Aguero" userId="6911e8fa5ae1fd38" providerId="LiveId" clId="{33184E7E-49F9-48A9-A9DE-8A41BCDEF96D}" dt="2025-05-14T04:50:27.561" v="204" actId="47"/>
        <pc:sldMkLst>
          <pc:docMk/>
          <pc:sldMk cId="1981305565" sldId="290"/>
        </pc:sldMkLst>
      </pc:sldChg>
      <pc:sldChg chg="modSp mod">
        <pc:chgData name="Ulises Aguero" userId="6911e8fa5ae1fd38" providerId="LiveId" clId="{33184E7E-49F9-48A9-A9DE-8A41BCDEF96D}" dt="2025-05-14T04:57:29.280" v="252" actId="20577"/>
        <pc:sldMkLst>
          <pc:docMk/>
          <pc:sldMk cId="181435527" sldId="291"/>
        </pc:sldMkLst>
      </pc:sldChg>
      <pc:sldChg chg="addSp modSp mod ord">
        <pc:chgData name="Ulises Aguero" userId="6911e8fa5ae1fd38" providerId="LiveId" clId="{33184E7E-49F9-48A9-A9DE-8A41BCDEF96D}" dt="2025-05-17T21:53:34.787" v="921"/>
        <pc:sldMkLst>
          <pc:docMk/>
          <pc:sldMk cId="283489170" sldId="293"/>
        </pc:sldMkLst>
      </pc:sldChg>
      <pc:sldChg chg="del">
        <pc:chgData name="Ulises Aguero" userId="6911e8fa5ae1fd38" providerId="LiveId" clId="{33184E7E-49F9-48A9-A9DE-8A41BCDEF96D}" dt="2025-05-17T22:13:30.667" v="1085" actId="47"/>
        <pc:sldMkLst>
          <pc:docMk/>
          <pc:sldMk cId="3185581774" sldId="294"/>
        </pc:sldMkLst>
      </pc:sldChg>
      <pc:sldChg chg="modSp del mod ord">
        <pc:chgData name="Ulises Aguero" userId="6911e8fa5ae1fd38" providerId="LiveId" clId="{33184E7E-49F9-48A9-A9DE-8A41BCDEF96D}" dt="2025-05-14T05:15:32.170" v="448" actId="47"/>
        <pc:sldMkLst>
          <pc:docMk/>
          <pc:sldMk cId="1065539727" sldId="295"/>
        </pc:sldMkLst>
      </pc:sldChg>
      <pc:sldChg chg="del">
        <pc:chgData name="Ulises Aguero" userId="6911e8fa5ae1fd38" providerId="LiveId" clId="{33184E7E-49F9-48A9-A9DE-8A41BCDEF96D}" dt="2025-05-17T22:13:31.428" v="1086" actId="47"/>
        <pc:sldMkLst>
          <pc:docMk/>
          <pc:sldMk cId="2237333931" sldId="296"/>
        </pc:sldMkLst>
      </pc:sldChg>
      <pc:sldChg chg="del">
        <pc:chgData name="Ulises Aguero" userId="6911e8fa5ae1fd38" providerId="LiveId" clId="{33184E7E-49F9-48A9-A9DE-8A41BCDEF96D}" dt="2025-05-17T22:13:32.841" v="1087" actId="47"/>
        <pc:sldMkLst>
          <pc:docMk/>
          <pc:sldMk cId="3260553478" sldId="297"/>
        </pc:sldMkLst>
      </pc:sldChg>
      <pc:sldChg chg="del">
        <pc:chgData name="Ulises Aguero" userId="6911e8fa5ae1fd38" providerId="LiveId" clId="{33184E7E-49F9-48A9-A9DE-8A41BCDEF96D}" dt="2025-05-17T22:13:33.847" v="1088" actId="47"/>
        <pc:sldMkLst>
          <pc:docMk/>
          <pc:sldMk cId="355327197" sldId="298"/>
        </pc:sldMkLst>
      </pc:sldChg>
      <pc:sldChg chg="del">
        <pc:chgData name="Ulises Aguero" userId="6911e8fa5ae1fd38" providerId="LiveId" clId="{33184E7E-49F9-48A9-A9DE-8A41BCDEF96D}" dt="2025-05-17T22:13:34.770" v="1089" actId="47"/>
        <pc:sldMkLst>
          <pc:docMk/>
          <pc:sldMk cId="2351188303" sldId="299"/>
        </pc:sldMkLst>
      </pc:sldChg>
      <pc:sldChg chg="del">
        <pc:chgData name="Ulises Aguero" userId="6911e8fa5ae1fd38" providerId="LiveId" clId="{33184E7E-49F9-48A9-A9DE-8A41BCDEF96D}" dt="2025-05-17T22:13:36.015" v="1090" actId="47"/>
        <pc:sldMkLst>
          <pc:docMk/>
          <pc:sldMk cId="294544973" sldId="300"/>
        </pc:sldMkLst>
      </pc:sldChg>
      <pc:sldChg chg="del">
        <pc:chgData name="Ulises Aguero" userId="6911e8fa5ae1fd38" providerId="LiveId" clId="{33184E7E-49F9-48A9-A9DE-8A41BCDEF96D}" dt="2025-05-17T22:13:40.054" v="1091" actId="47"/>
        <pc:sldMkLst>
          <pc:docMk/>
          <pc:sldMk cId="3958780271" sldId="301"/>
        </pc:sldMkLst>
      </pc:sldChg>
      <pc:sldChg chg="del">
        <pc:chgData name="Ulises Aguero" userId="6911e8fa5ae1fd38" providerId="LiveId" clId="{33184E7E-49F9-48A9-A9DE-8A41BCDEF96D}" dt="2025-05-17T22:13:40.791" v="1092" actId="47"/>
        <pc:sldMkLst>
          <pc:docMk/>
          <pc:sldMk cId="1923735722" sldId="302"/>
        </pc:sldMkLst>
      </pc:sldChg>
      <pc:sldChg chg="del">
        <pc:chgData name="Ulises Aguero" userId="6911e8fa5ae1fd38" providerId="LiveId" clId="{33184E7E-49F9-48A9-A9DE-8A41BCDEF96D}" dt="2025-05-17T22:13:41.810" v="1093" actId="47"/>
        <pc:sldMkLst>
          <pc:docMk/>
          <pc:sldMk cId="718667243" sldId="303"/>
        </pc:sldMkLst>
      </pc:sldChg>
      <pc:sldChg chg="del">
        <pc:chgData name="Ulises Aguero" userId="6911e8fa5ae1fd38" providerId="LiveId" clId="{33184E7E-49F9-48A9-A9DE-8A41BCDEF96D}" dt="2025-05-17T22:13:43.125" v="1094" actId="47"/>
        <pc:sldMkLst>
          <pc:docMk/>
          <pc:sldMk cId="2532475097" sldId="304"/>
        </pc:sldMkLst>
      </pc:sldChg>
      <pc:sldChg chg="del">
        <pc:chgData name="Ulises Aguero" userId="6911e8fa5ae1fd38" providerId="LiveId" clId="{33184E7E-49F9-48A9-A9DE-8A41BCDEF96D}" dt="2025-05-17T22:13:17.881" v="1084" actId="47"/>
        <pc:sldMkLst>
          <pc:docMk/>
          <pc:sldMk cId="2946234039" sldId="305"/>
        </pc:sldMkLst>
      </pc:sldChg>
      <pc:sldChg chg="modSp add mod">
        <pc:chgData name="Ulises Aguero" userId="6911e8fa5ae1fd38" providerId="LiveId" clId="{33184E7E-49F9-48A9-A9DE-8A41BCDEF96D}" dt="2025-05-14T05:02:34.268" v="333" actId="207"/>
        <pc:sldMkLst>
          <pc:docMk/>
          <pc:sldMk cId="1343624855" sldId="306"/>
        </pc:sldMkLst>
      </pc:sldChg>
      <pc:sldChg chg="modSp add mod ord">
        <pc:chgData name="Ulises Aguero" userId="6911e8fa5ae1fd38" providerId="LiveId" clId="{33184E7E-49F9-48A9-A9DE-8A41BCDEF96D}" dt="2025-05-14T05:13:38.222" v="405" actId="207"/>
        <pc:sldMkLst>
          <pc:docMk/>
          <pc:sldMk cId="3018182157" sldId="307"/>
        </pc:sldMkLst>
      </pc:sldChg>
      <pc:sldChg chg="modSp add mod ord">
        <pc:chgData name="Ulises Aguero" userId="6911e8fa5ae1fd38" providerId="LiveId" clId="{33184E7E-49F9-48A9-A9DE-8A41BCDEF96D}" dt="2025-05-14T05:15:26.269" v="447"/>
        <pc:sldMkLst>
          <pc:docMk/>
          <pc:sldMk cId="917831573" sldId="308"/>
        </pc:sldMkLst>
      </pc:sldChg>
      <pc:sldChg chg="modSp add mod">
        <pc:chgData name="Ulises Aguero" userId="6911e8fa5ae1fd38" providerId="LiveId" clId="{33184E7E-49F9-48A9-A9DE-8A41BCDEF96D}" dt="2025-05-17T20:59:48.847" v="550" actId="115"/>
        <pc:sldMkLst>
          <pc:docMk/>
          <pc:sldMk cId="4094554649" sldId="309"/>
        </pc:sldMkLst>
      </pc:sldChg>
      <pc:sldChg chg="modSp add mod">
        <pc:chgData name="Ulises Aguero" userId="6911e8fa5ae1fd38" providerId="LiveId" clId="{33184E7E-49F9-48A9-A9DE-8A41BCDEF96D}" dt="2025-05-17T21:09:09.411" v="574" actId="115"/>
        <pc:sldMkLst>
          <pc:docMk/>
          <pc:sldMk cId="10037305" sldId="310"/>
        </pc:sldMkLst>
      </pc:sldChg>
      <pc:sldChg chg="add ord">
        <pc:chgData name="Ulises Aguero" userId="6911e8fa5ae1fd38" providerId="LiveId" clId="{33184E7E-49F9-48A9-A9DE-8A41BCDEF96D}" dt="2025-05-17T21:09:17.493" v="576"/>
        <pc:sldMkLst>
          <pc:docMk/>
          <pc:sldMk cId="1908490463" sldId="311"/>
        </pc:sldMkLst>
      </pc:sldChg>
      <pc:sldChg chg="modSp add mod">
        <pc:chgData name="Ulises Aguero" userId="6911e8fa5ae1fd38" providerId="LiveId" clId="{33184E7E-49F9-48A9-A9DE-8A41BCDEF96D}" dt="2025-05-17T21:13:58.793" v="599" actId="115"/>
        <pc:sldMkLst>
          <pc:docMk/>
          <pc:sldMk cId="4060704960" sldId="312"/>
        </pc:sldMkLst>
      </pc:sldChg>
      <pc:sldChg chg="modSp add mod">
        <pc:chgData name="Ulises Aguero" userId="6911e8fa5ae1fd38" providerId="LiveId" clId="{33184E7E-49F9-48A9-A9DE-8A41BCDEF96D}" dt="2025-05-17T21:18:43.426" v="633" actId="403"/>
        <pc:sldMkLst>
          <pc:docMk/>
          <pc:sldMk cId="775595195" sldId="313"/>
        </pc:sldMkLst>
      </pc:sldChg>
      <pc:sldChg chg="modSp add mod ord">
        <pc:chgData name="Ulises Aguero" userId="6911e8fa5ae1fd38" providerId="LiveId" clId="{33184E7E-49F9-48A9-A9DE-8A41BCDEF96D}" dt="2025-05-17T21:25:20.918" v="695" actId="20577"/>
        <pc:sldMkLst>
          <pc:docMk/>
          <pc:sldMk cId="790460058" sldId="314"/>
        </pc:sldMkLst>
      </pc:sldChg>
      <pc:sldChg chg="modSp add mod">
        <pc:chgData name="Ulises Aguero" userId="6911e8fa5ae1fd38" providerId="LiveId" clId="{33184E7E-49F9-48A9-A9DE-8A41BCDEF96D}" dt="2025-05-17T21:27:31.745" v="719" actId="1076"/>
        <pc:sldMkLst>
          <pc:docMk/>
          <pc:sldMk cId="2424842524" sldId="315"/>
        </pc:sldMkLst>
      </pc:sldChg>
      <pc:sldChg chg="modSp add mod">
        <pc:chgData name="Ulises Aguero" userId="6911e8fa5ae1fd38" providerId="LiveId" clId="{33184E7E-49F9-48A9-A9DE-8A41BCDEF96D}" dt="2025-05-17T21:34:08.667" v="767" actId="115"/>
        <pc:sldMkLst>
          <pc:docMk/>
          <pc:sldMk cId="2543223312" sldId="316"/>
        </pc:sldMkLst>
      </pc:sldChg>
      <pc:sldChg chg="modSp add mod ord">
        <pc:chgData name="Ulises Aguero" userId="6911e8fa5ae1fd38" providerId="LiveId" clId="{33184E7E-49F9-48A9-A9DE-8A41BCDEF96D}" dt="2025-05-17T21:53:45.394" v="922" actId="115"/>
        <pc:sldMkLst>
          <pc:docMk/>
          <pc:sldMk cId="1815893769" sldId="317"/>
        </pc:sldMkLst>
      </pc:sldChg>
      <pc:sldChg chg="modSp add mod">
        <pc:chgData name="Ulises Aguero" userId="6911e8fa5ae1fd38" providerId="LiveId" clId="{33184E7E-49F9-48A9-A9DE-8A41BCDEF96D}" dt="2025-05-17T21:46:52.861" v="909" actId="115"/>
        <pc:sldMkLst>
          <pc:docMk/>
          <pc:sldMk cId="2985308016" sldId="318"/>
        </pc:sldMkLst>
      </pc:sldChg>
      <pc:sldChg chg="add del">
        <pc:chgData name="Ulises Aguero" userId="6911e8fa5ae1fd38" providerId="LiveId" clId="{33184E7E-49F9-48A9-A9DE-8A41BCDEF96D}" dt="2025-05-17T22:24:29.455" v="1096" actId="47"/>
        <pc:sldMkLst>
          <pc:docMk/>
          <pc:sldMk cId="1853190921" sldId="319"/>
        </pc:sldMkLst>
      </pc:sldChg>
      <pc:sldChg chg="modSp add mod ord">
        <pc:chgData name="Ulises Aguero" userId="6911e8fa5ae1fd38" providerId="LiveId" clId="{33184E7E-49F9-48A9-A9DE-8A41BCDEF96D}" dt="2025-05-17T22:02:39.118" v="962" actId="115"/>
        <pc:sldMkLst>
          <pc:docMk/>
          <pc:sldMk cId="2863397155" sldId="320"/>
        </pc:sldMkLst>
      </pc:sldChg>
      <pc:sldChg chg="modSp add mod">
        <pc:chgData name="Ulises Aguero" userId="6911e8fa5ae1fd38" providerId="LiveId" clId="{33184E7E-49F9-48A9-A9DE-8A41BCDEF96D}" dt="2025-05-17T22:05:11.271" v="978" actId="207"/>
        <pc:sldMkLst>
          <pc:docMk/>
          <pc:sldMk cId="286341585" sldId="321"/>
        </pc:sldMkLst>
      </pc:sldChg>
      <pc:sldChg chg="modSp add mod">
        <pc:chgData name="Ulises Aguero" userId="6911e8fa5ae1fd38" providerId="LiveId" clId="{33184E7E-49F9-48A9-A9DE-8A41BCDEF96D}" dt="2025-05-17T22:07:25.394" v="1015" actId="115"/>
        <pc:sldMkLst>
          <pc:docMk/>
          <pc:sldMk cId="1072736958" sldId="322"/>
        </pc:sldMkLst>
      </pc:sldChg>
      <pc:sldChg chg="modSp add mod">
        <pc:chgData name="Ulises Aguero" userId="6911e8fa5ae1fd38" providerId="LiveId" clId="{33184E7E-49F9-48A9-A9DE-8A41BCDEF96D}" dt="2025-05-17T22:11:20.751" v="1039" actId="207"/>
        <pc:sldMkLst>
          <pc:docMk/>
          <pc:sldMk cId="3568349234" sldId="323"/>
        </pc:sldMkLst>
      </pc:sldChg>
    </pc:docChg>
  </pc:docChgLst>
  <pc:docChgLst>
    <pc:chgData name="Ulises Aguero" userId="6911e8fa5ae1fd38" providerId="LiveId" clId="{05CD63BF-9DFD-44FA-860D-D3124F647963}"/>
    <pc:docChg chg="delSld modSld">
      <pc:chgData name="Ulises Aguero" userId="6911e8fa5ae1fd38" providerId="LiveId" clId="{05CD63BF-9DFD-44FA-860D-D3124F647963}" dt="2025-06-02T00:51:14.006" v="23" actId="47"/>
      <pc:docMkLst>
        <pc:docMk/>
      </pc:docMkLst>
      <pc:sldChg chg="modSp mod">
        <pc:chgData name="Ulises Aguero" userId="6911e8fa5ae1fd38" providerId="LiveId" clId="{05CD63BF-9DFD-44FA-860D-D3124F647963}" dt="2025-06-02T00:06:22.328" v="5" actId="20577"/>
        <pc:sldMkLst>
          <pc:docMk/>
          <pc:sldMk cId="3547317957" sldId="257"/>
        </pc:sldMkLst>
        <pc:spChg chg="mod">
          <ac:chgData name="Ulises Aguero" userId="6911e8fa5ae1fd38" providerId="LiveId" clId="{05CD63BF-9DFD-44FA-860D-D3124F647963}" dt="2025-06-02T00:06:22.328" v="5" actId="20577"/>
          <ac:spMkLst>
            <pc:docMk/>
            <pc:sldMk cId="3547317957" sldId="257"/>
            <ac:spMk id="2" creationId="{4322EA6E-703D-B231-6A46-660F5E0399C8}"/>
          </ac:spMkLst>
        </pc:spChg>
      </pc:sldChg>
      <pc:sldChg chg="modSp mod">
        <pc:chgData name="Ulises Aguero" userId="6911e8fa5ae1fd38" providerId="LiveId" clId="{05CD63BF-9DFD-44FA-860D-D3124F647963}" dt="2025-06-02T00:07:56.825" v="21" actId="404"/>
        <pc:sldMkLst>
          <pc:docMk/>
          <pc:sldMk cId="3174994554" sldId="324"/>
        </pc:sldMkLst>
        <pc:spChg chg="mod">
          <ac:chgData name="Ulises Aguero" userId="6911e8fa5ae1fd38" providerId="LiveId" clId="{05CD63BF-9DFD-44FA-860D-D3124F647963}" dt="2025-06-02T00:07:56.825" v="21" actId="404"/>
          <ac:spMkLst>
            <pc:docMk/>
            <pc:sldMk cId="3174994554" sldId="324"/>
            <ac:spMk id="5" creationId="{00000000-0000-0000-0000-000000000000}"/>
          </ac:spMkLst>
        </pc:spChg>
      </pc:sldChg>
      <pc:sldChg chg="modSp mod">
        <pc:chgData name="Ulises Aguero" userId="6911e8fa5ae1fd38" providerId="LiveId" clId="{05CD63BF-9DFD-44FA-860D-D3124F647963}" dt="2025-06-02T00:08:19.602" v="22" actId="115"/>
        <pc:sldMkLst>
          <pc:docMk/>
          <pc:sldMk cId="1673853218" sldId="325"/>
        </pc:sldMkLst>
        <pc:spChg chg="mod">
          <ac:chgData name="Ulises Aguero" userId="6911e8fa5ae1fd38" providerId="LiveId" clId="{05CD63BF-9DFD-44FA-860D-D3124F647963}" dt="2025-06-02T00:08:19.602" v="22" actId="115"/>
          <ac:spMkLst>
            <pc:docMk/>
            <pc:sldMk cId="1673853218" sldId="325"/>
            <ac:spMk id="5" creationId="{00000000-0000-0000-0000-000000000000}"/>
          </ac:spMkLst>
        </pc:spChg>
      </pc:sldChg>
      <pc:sldChg chg="modSp mod">
        <pc:chgData name="Ulises Aguero" userId="6911e8fa5ae1fd38" providerId="LiveId" clId="{05CD63BF-9DFD-44FA-860D-D3124F647963}" dt="2025-06-02T00:01:06.404" v="3" actId="20577"/>
        <pc:sldMkLst>
          <pc:docMk/>
          <pc:sldMk cId="1303762081" sldId="338"/>
        </pc:sldMkLst>
        <pc:spChg chg="mod">
          <ac:chgData name="Ulises Aguero" userId="6911e8fa5ae1fd38" providerId="LiveId" clId="{05CD63BF-9DFD-44FA-860D-D3124F647963}" dt="2025-06-02T00:01:06.404" v="3" actId="20577"/>
          <ac:spMkLst>
            <pc:docMk/>
            <pc:sldMk cId="1303762081" sldId="338"/>
            <ac:spMk id="5" creationId="{00000000-0000-0000-0000-000000000000}"/>
          </ac:spMkLst>
        </pc:spChg>
      </pc:sldChg>
      <pc:sldChg chg="del">
        <pc:chgData name="Ulises Aguero" userId="6911e8fa5ae1fd38" providerId="LiveId" clId="{05CD63BF-9DFD-44FA-860D-D3124F647963}" dt="2025-06-02T00:51:14.006" v="23" actId="47"/>
        <pc:sldMkLst>
          <pc:docMk/>
          <pc:sldMk cId="2379365985" sldId="34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75D78-1581-4EF0-A4EC-4D266CA3A8F4}" type="datetimeFigureOut">
              <a:rPr lang="es-DO" smtClean="0"/>
              <a:t>1/6/2025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2958F-6862-4A9F-98CD-50874188790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9337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42958F-6862-4A9F-98CD-50874188790A}" type="slidenum">
              <a:rPr lang="es-DO" smtClean="0"/>
              <a:t>15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56441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42958F-6862-4A9F-98CD-50874188790A}" type="slidenum">
              <a:rPr lang="es-DO" smtClean="0"/>
              <a:t>17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02502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B59792-18B9-8FD6-EF14-1DF5EB072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1146E9-687F-E8BC-6044-58A4407D5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322BFE-1E62-2E26-CB05-D5F920AE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99BA35-6703-2A13-E803-F0CDC7BD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A3E83C-C1A6-36D5-6761-51C804A30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2358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71F814-F414-EF23-5B43-C8AA8592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E82AA9-AEB2-3E8D-1392-65E85BEDB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23041B-482D-2FF5-7811-4B8CFA18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D0597A-2E17-963A-02B2-1BA0B876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49C2F0-1F96-594E-C3E0-8546437D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6136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1F1AE6B-13CD-A23B-CDAF-6CC8502CB4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80E18C-98FF-0118-CC11-73F2BA7A6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55BFAD-AD88-6CDB-6164-3B79FF56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1E9704-7418-B5B9-3B9C-D9A8860E7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945250-4C70-3C47-0990-F40D06739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3466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8892D-D702-00C2-BC9A-5A82849E4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705981-4A37-F1CF-F063-FB8568D3A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34F3CA-2C4B-4260-981F-F827575B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9522E4-5946-5EFB-C88C-B84371A1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EC67FD-70A7-3A1C-8DAE-B828DA0E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4096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285BB-5999-9BD0-AFA5-73153F04B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D0AFAA-5E0E-A017-3974-B8E8E6EDC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38A9EA-CA4A-E775-FEA9-7E4A5E324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B2A586-1AEA-8DCB-3301-9A5DB295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3CEFC5-DA17-A23D-A0C8-85FB16913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8260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52FF8-9009-5451-CFA8-BA1C96C50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309D88-CE9E-4A86-45DC-3A5E9F3969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317619-52DD-696F-4F65-FAC8BB1C6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ED535D-E24D-8707-D970-E6A3975A4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0DDF4C-DFCF-0F9B-23F5-5F64B8BF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31C51F-BCB4-EA1E-5F89-FF0F675AB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1335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CBB8F6-248A-077B-09B1-D9AD509B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4E2E9F-F97C-4097-42A8-8E76BC91B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C6618C-5BEE-F355-CBAB-5DFDB5619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F10C05A-A6FB-2DAD-7322-AA24458D2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F2D67D-B28D-2C35-A46A-8DE80B9B7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00534B-0C4B-027C-9066-F75E4E16E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3CF184-9F58-FED4-1A36-59FDC22A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0DB0397-2D87-C7F8-AB22-3BCF47A0E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7928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33EEBC-8D8E-A58D-60AF-25CBB6795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22707B-E948-5CE2-C90C-FB86CC0B7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B5B3BF-F931-EB9C-2E01-E798C9E79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C330045-2A19-7260-DE21-3E95F9E9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5971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38DB6F-7900-EDD4-0D0D-4843F5B6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B352ACC-B5BC-D52B-FC65-A7E36C2AE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E03866C-4B76-7238-C705-560DB26B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144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03B8AF-80B3-0AD8-8500-6F37802E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F2B118-190C-E2CD-3FB0-A45720412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E54338-2056-73C7-205C-C1E67601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499695-0D33-4BC4-FCDF-C17AEA4D8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3B861C-27FB-A4FB-B48D-E51601CD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103F12-2DED-514D-D0B4-5071CE02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80779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6AA19-AAFC-F739-BF8A-EBEC3117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AE06951-CB06-E713-83DB-C07FBE8F48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D3463C-B71E-1534-D736-178A9D90A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C375DF-CAAF-901F-9329-010BBDAD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AFB9DE-98BE-D0F3-01D8-B808A557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CA37C0-1FD0-6102-7944-BD38403F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6080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D3DD9F-D327-9301-5A5F-F6BB3D57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9E8055-7761-B772-D82B-FBDF9DE4B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FEF495-6D99-B1CC-332C-62C8D27142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59B9C6-C011-4741-998D-4934121D99A2}" type="datetimeFigureOut">
              <a:rPr lang="es-419" smtClean="0"/>
              <a:t>1/6/2025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B7F1C3-0314-FD34-F252-1DB5D66647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C10CE5-34A0-98FF-3C6B-0AFC8A6FC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54664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1">
            <a:extLst>
              <a:ext uri="{FF2B5EF4-FFF2-40B4-BE49-F238E27FC236}">
                <a16:creationId xmlns:a16="http://schemas.microsoft.com/office/drawing/2014/main" id="{8680A5DA-4E3B-597C-DD2C-2B874E5D2D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322EA6E-703D-B231-6A46-660F5E0399C8}"/>
              </a:ext>
            </a:extLst>
          </p:cNvPr>
          <p:cNvSpPr txBox="1">
            <a:spLocks/>
          </p:cNvSpPr>
          <p:nvPr/>
        </p:nvSpPr>
        <p:spPr>
          <a:xfrm>
            <a:off x="6096000" y="5286711"/>
            <a:ext cx="7286761" cy="15712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DO" sz="5400" b="1" dirty="0">
                <a:latin typeface="Calibri" panose="020F0502020204030204" pitchFamily="34" charset="0"/>
                <a:cs typeface="Calibri" panose="020F0502020204030204" pitchFamily="34" charset="0"/>
              </a:rPr>
              <a:t>Capítulo 45: Zabulón</a:t>
            </a:r>
          </a:p>
        </p:txBody>
      </p:sp>
    </p:spTree>
    <p:extLst>
      <p:ext uri="{BB962C8B-B14F-4D97-AF65-F5344CB8AC3E}">
        <p14:creationId xmlns:p14="http://schemas.microsoft.com/office/powerpoint/2010/main" val="3547317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6E09E-D693-346D-5C13-1E6E9D6C69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6FC61C52-2F26-D1AB-37AE-58F5A5D5C4C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76C74BA4-B86E-51C4-95CF-38B07BD1F038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Comercio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245198-412C-4299-593B-3A70480AD279}"/>
              </a:ext>
            </a:extLst>
          </p:cNvPr>
          <p:cNvSpPr txBox="1">
            <a:spLocks/>
          </p:cNvSpPr>
          <p:nvPr/>
        </p:nvSpPr>
        <p:spPr>
          <a:xfrm>
            <a:off x="907298" y="1467476"/>
            <a:ext cx="10179802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5400" b="1" dirty="0">
                <a:latin typeface="Calibri" panose="020F0502020204030204" pitchFamily="34" charset="0"/>
                <a:cs typeface="Calibri" panose="020F0502020204030204" pitchFamily="34" charset="0"/>
              </a:rPr>
              <a:t>Moisés los bendijo diciendo: "Regocíjate, oh Zabulón, en tu salida" (Deuteronomio 33:18), aludiendo a sus actividades comerciales .</a:t>
            </a:r>
            <a:endParaRPr lang="es-MX" sz="5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924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C4BBC-976C-D69E-5F9B-373CB81C5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1D2055A4-7E38-E3E0-B6E5-077D4D63C30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E1DB68B3-3EF0-58D2-DA7F-F1E9FF3B881C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Significado espiritual y profético 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A0202F-2F6A-18B9-CCC0-FD50514CCCD8}"/>
              </a:ext>
            </a:extLst>
          </p:cNvPr>
          <p:cNvSpPr txBox="1">
            <a:spLocks/>
          </p:cNvSpPr>
          <p:nvPr/>
        </p:nvSpPr>
        <p:spPr>
          <a:xfrm>
            <a:off x="907298" y="1467476"/>
            <a:ext cx="10179802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5400" b="1" dirty="0">
                <a:latin typeface="Calibri" panose="020F0502020204030204" pitchFamily="34" charset="0"/>
                <a:cs typeface="Calibri" panose="020F0502020204030204" pitchFamily="34" charset="0"/>
              </a:rPr>
              <a:t>Redención: Isaías profetizó que la tierra de Zabulón (parte de Galilea) vería la "gran luz" del Mesías (Isaías 9:1-2), cumpliéndose cuando Jesús predicó allí (Mateo 4:13-16) .</a:t>
            </a:r>
            <a:endParaRPr lang="es-MX" sz="5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362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E8B69-53F5-2A84-F229-B52CC0332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D9549348-ECE7-5668-7ABF-1F70F5786F7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8DA4964F-C6F1-F9CC-CD0F-4D46B43C0DE9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Isaías 9</a:t>
            </a:r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1687CA-EF7B-64BF-D106-30F5ACA38097}"/>
              </a:ext>
            </a:extLst>
          </p:cNvPr>
          <p:cNvSpPr txBox="1">
            <a:spLocks/>
          </p:cNvSpPr>
          <p:nvPr/>
        </p:nvSpPr>
        <p:spPr>
          <a:xfrm>
            <a:off x="584200" y="839337"/>
            <a:ext cx="11023600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1 Mas no habrá siempre oscuridad para la que está ahora en angustia, tal como la aflicción que le vino en el tiempo que livianamente tocaron la primera vez a </a:t>
            </a:r>
            <a:r>
              <a:rPr lang="es-ES" sz="4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tierra de Zabulón y a la tierra de Neftalí; pues al fin llenará de gloria el camino del mar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, de aquel lado del Jordán, en Galilea de los gentiles. 2 </a:t>
            </a:r>
            <a:r>
              <a:rPr lang="es-ES" sz="40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pueblo que andaba en tinieblas vio gran luz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; los que moraban en tierra de sombra de muerte, luz resplandeció sobre ellos.</a:t>
            </a:r>
            <a:endParaRPr lang="es-MX" sz="4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578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8D71C8-0D02-3322-69CE-0BA26539A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1835BA2B-767E-ED68-311D-E3BD34610CC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7741CA7A-D119-8160-5D6D-7A70A7C6F91B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Mateo 4</a:t>
            </a:r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413CD26-C1FF-313D-4F51-B38120F0FCC5}"/>
              </a:ext>
            </a:extLst>
          </p:cNvPr>
          <p:cNvSpPr txBox="1">
            <a:spLocks/>
          </p:cNvSpPr>
          <p:nvPr/>
        </p:nvSpPr>
        <p:spPr>
          <a:xfrm>
            <a:off x="584200" y="839337"/>
            <a:ext cx="11023600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13 y dejando a Nazaret, vino y habitó en </a:t>
            </a:r>
            <a:r>
              <a:rPr lang="es-E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Capernaum</a:t>
            </a: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, ciudad marítima, en la región de Zabulón y de Neftalí, 14 para que se cumpliese lo dicho por el profeta Isaías, cuando dijo: 15 Tierra de Zabulón y tierra de Neftalí, Camino del mar, al otro lado del Jordán, Galilea de los gentiles; 16 El pueblo asentado en tinieblas vio gran luz; Y a los asentados en región de sombra de muerte, Luz les resplandeció.</a:t>
            </a:r>
            <a:endParaRPr lang="es-MX" sz="4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606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2ECA7-5869-6C3F-DEF0-C6792DF03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518FEFD3-FB4C-8741-D534-1BBADA221AF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81088CC8-C279-5FAD-9612-D368C62DC872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Simbolismo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A9172E-D6A9-0A24-4B5D-BE023C80A5DB}"/>
              </a:ext>
            </a:extLst>
          </p:cNvPr>
          <p:cNvSpPr txBox="1">
            <a:spLocks/>
          </p:cNvSpPr>
          <p:nvPr/>
        </p:nvSpPr>
        <p:spPr>
          <a:xfrm>
            <a:off x="907298" y="1467476"/>
            <a:ext cx="10179802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5400" b="1" dirty="0">
                <a:latin typeface="Calibri" panose="020F0502020204030204" pitchFamily="34" charset="0"/>
                <a:cs typeface="Calibri" panose="020F0502020204030204" pitchFamily="34" charset="0"/>
              </a:rPr>
              <a:t>En el Apocalipsis, 12,000 de la tribu de Zabulón son sellados, representando su papel en el plan divino (Apocalipsis 7:8) .</a:t>
            </a:r>
            <a:endParaRPr lang="es-MX" sz="5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94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C4123-3410-8FBB-2632-4A1F68A5B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4C46EBD4-5549-9553-C253-BE3E91BD2A6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BB2DB1FD-CA26-9806-8CD8-1779E3D548DC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Apocalipsis 7</a:t>
            </a:r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6DE5AD2-4F3B-F1FB-6A91-45796DBA2B1F}"/>
              </a:ext>
            </a:extLst>
          </p:cNvPr>
          <p:cNvSpPr txBox="1">
            <a:spLocks/>
          </p:cNvSpPr>
          <p:nvPr/>
        </p:nvSpPr>
        <p:spPr>
          <a:xfrm>
            <a:off x="584200" y="839337"/>
            <a:ext cx="11023600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6600" b="1" dirty="0">
                <a:latin typeface="Calibri" panose="020F0502020204030204" pitchFamily="34" charset="0"/>
                <a:cs typeface="Calibri" panose="020F0502020204030204" pitchFamily="34" charset="0"/>
              </a:rPr>
              <a:t>8 De la tribu de Zabulón, doce mil sellados. De la tribu de José, doce mil sellados. De la tribu de Benjamín, doce mil sellados.</a:t>
            </a:r>
            <a:endParaRPr lang="es-MX" sz="66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936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64998-EB5C-FE7A-2C27-2706E8161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DE745FB1-89EE-FBF3-CE2E-C8DD77EF212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1A770B0A-23FC-555A-1E72-3D543A727ECD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de la tribu de Zabulón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4184A71-21AB-F769-4657-21F6E20476F2}"/>
              </a:ext>
            </a:extLst>
          </p:cNvPr>
          <p:cNvSpPr txBox="1">
            <a:spLocks/>
          </p:cNvSpPr>
          <p:nvPr/>
        </p:nvSpPr>
        <p:spPr>
          <a:xfrm>
            <a:off x="907298" y="1467476"/>
            <a:ext cx="10179802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5400" b="1" dirty="0">
                <a:latin typeface="Calibri" panose="020F0502020204030204" pitchFamily="34" charset="0"/>
                <a:cs typeface="Calibri" panose="020F0502020204030204" pitchFamily="34" charset="0"/>
              </a:rPr>
              <a:t>Fidelidad y arrepentimiento: A pesar de sus fallos, volvieron a Dios en momentos clave, como bajo el reinado de Ezequías (2 Crónicas 30:10-11) .</a:t>
            </a:r>
            <a:endParaRPr lang="es-MX" sz="5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031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BC658-8D44-8897-FDF2-8469F840D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5AA615B1-2418-6711-C9ED-B689B70BE7A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62AA4622-8026-AB1B-A3B4-EC23E23566F7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Crónicas 30</a:t>
            </a:r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546F9D5-9C9B-99CF-2ABF-2EF5EED12180}"/>
              </a:ext>
            </a:extLst>
          </p:cNvPr>
          <p:cNvSpPr txBox="1">
            <a:spLocks/>
          </p:cNvSpPr>
          <p:nvPr/>
        </p:nvSpPr>
        <p:spPr>
          <a:xfrm>
            <a:off x="584200" y="839337"/>
            <a:ext cx="11023600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4000" b="1" dirty="0">
                <a:latin typeface="Calibri" panose="020F0502020204030204" pitchFamily="34" charset="0"/>
                <a:cs typeface="Calibri" panose="020F0502020204030204" pitchFamily="34" charset="0"/>
              </a:rPr>
              <a:t>10 Pasaron, pues, los correos de ciudad en ciudad por la tierra de Efraín y Manasés, hasta Zabulón; mas se reían y burlaban de ellos. 11 Con todo eso, algunos hombres de Aser, de Manasés y de Zabulón se humillaron, y vinieron a Jerusalén. 12 En Judá también estuvo la mano de Dios para darles un solo corazón para cumplir el mensaje del rey y de los príncipes, conforme a la palabra de Jehová.</a:t>
            </a:r>
            <a:endParaRPr lang="es-MX" sz="4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27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2240F-800F-1F68-2A13-063699B9A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FC783674-A24F-966F-FB1C-B34820C65EC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FCF4FC53-9CB7-325B-967F-9198ED2A50AC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B30AB6-5B94-0E27-549A-B863A9DFF93E}"/>
              </a:ext>
            </a:extLst>
          </p:cNvPr>
          <p:cNvSpPr txBox="1">
            <a:spLocks/>
          </p:cNvSpPr>
          <p:nvPr/>
        </p:nvSpPr>
        <p:spPr>
          <a:xfrm>
            <a:off x="907298" y="1467476"/>
            <a:ext cx="10179802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5400" b="1" dirty="0">
                <a:latin typeface="Calibri" panose="020F0502020204030204" pitchFamily="34" charset="0"/>
                <a:cs typeface="Calibri" panose="020F0502020204030204" pitchFamily="34" charset="0"/>
              </a:rPr>
              <a:t>Su apoyo a líderes como Débora, Gedeón y David muestra su disposición para colaborar en la obra divina .</a:t>
            </a:r>
            <a:endParaRPr lang="es-MX" sz="5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964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RESUMEN</a:t>
            </a:r>
            <a:endParaRPr lang="en-US" sz="36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37883" y="734096"/>
            <a:ext cx="11178862" cy="61239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4800" b="1" dirty="0">
                <a:latin typeface="Calibri" panose="020F0502020204030204" pitchFamily="34" charset="0"/>
                <a:cs typeface="Calibri" panose="020F0502020204030204" pitchFamily="34" charset="0"/>
              </a:rPr>
              <a:t>Zabulón significa "morada" u "honor", y su legado en la Biblia abarca desde la familia de Jacob hasta una tribu conocida por su valentía, comercio y papel en el cumplimiento de profecías mesiánicas. Su historia enseña sobre la gracia de Dios y la importancia de volver a Él a pesar de las fallas .</a:t>
            </a:r>
            <a:endParaRPr lang="es-MX" sz="4800" b="1" dirty="0"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6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450098" y="150126"/>
            <a:ext cx="9062393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DO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 Zabulón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839339"/>
            <a:ext cx="11291804" cy="24880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6000" b="1" dirty="0">
                <a:latin typeface="Calibri" panose="020F0502020204030204" pitchFamily="34" charset="0"/>
                <a:cs typeface="Calibri" panose="020F0502020204030204" pitchFamily="34" charset="0"/>
              </a:rPr>
              <a:t>El nombre “Zabulón’’ en la Biblia tiene un significado profundo y está asociado tanto a un personaje como a una tribu de Israel. A continuación, te explico su significado y relevancia:</a:t>
            </a:r>
            <a:endParaRPr lang="es-MX" sz="6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345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0047927D-8278-105D-702C-2B24C0BC063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600551" y="386208"/>
            <a:ext cx="52820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¿Deseas que Dios te conceda un espíritu abnegado para soportar la carga del servicio a la obra del evangelio?</a:t>
            </a:r>
            <a:endParaRPr lang="en-US" sz="4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35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Origen y significado del nombre </a:t>
            </a:r>
            <a:endParaRPr lang="en-US" sz="3600" b="1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77959" y="1094705"/>
            <a:ext cx="11436082" cy="57632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MX" sz="6000" b="1" dirty="0">
                <a:latin typeface="Calibri" panose="020F0502020204030204" pitchFamily="34" charset="0"/>
                <a:cs typeface="Calibri" panose="020F0502020204030204" pitchFamily="34" charset="0"/>
              </a:rPr>
              <a:t>Etimología: El nombre Zabulón proviene del hebreo </a:t>
            </a:r>
            <a:r>
              <a:rPr lang="es-MX" sz="60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Zebulun</a:t>
            </a:r>
            <a:r>
              <a:rPr lang="es-MX" sz="6000" b="1" dirty="0">
                <a:latin typeface="Calibri" panose="020F0502020204030204" pitchFamily="34" charset="0"/>
                <a:cs typeface="Calibri" panose="020F0502020204030204" pitchFamily="34" charset="0"/>
              </a:rPr>
              <a:t> que se relaciona con las palabras </a:t>
            </a:r>
            <a:r>
              <a:rPr lang="es-MX" sz="60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zevul</a:t>
            </a:r>
            <a:r>
              <a:rPr lang="es-MX" sz="6000" b="1" dirty="0">
                <a:latin typeface="Calibri" panose="020F0502020204030204" pitchFamily="34" charset="0"/>
                <a:cs typeface="Calibri" panose="020F0502020204030204" pitchFamily="34" charset="0"/>
              </a:rPr>
              <a:t> ("morada" o "habitación elevada") y </a:t>
            </a:r>
            <a:r>
              <a:rPr lang="es-MX" sz="60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zabal</a:t>
            </a:r>
            <a:r>
              <a:rPr lang="es-MX" sz="6000" b="1" dirty="0">
                <a:latin typeface="Calibri" panose="020F0502020204030204" pitchFamily="34" charset="0"/>
                <a:cs typeface="Calibri" panose="020F0502020204030204" pitchFamily="34" charset="0"/>
              </a:rPr>
              <a:t> ("dotar" o "honrar") .</a:t>
            </a:r>
          </a:p>
        </p:txBody>
      </p:sp>
    </p:spTree>
    <p:extLst>
      <p:ext uri="{BB962C8B-B14F-4D97-AF65-F5344CB8AC3E}">
        <p14:creationId xmlns:p14="http://schemas.microsoft.com/office/powerpoint/2010/main" val="317499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553792" y="150126"/>
            <a:ext cx="8958699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Contexto bíblico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46976" y="839338"/>
            <a:ext cx="10556024" cy="60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4800" b="1" dirty="0">
                <a:latin typeface="Calibri" panose="020F0502020204030204" pitchFamily="34" charset="0"/>
                <a:cs typeface="Calibri" panose="020F0502020204030204" pitchFamily="34" charset="0"/>
              </a:rPr>
              <a:t>Cuando Lea, esposa de Jacob, dio a luz a Zabulón (su sexto hijo), exclamó: "</a:t>
            </a:r>
            <a:r>
              <a:rPr lang="es-ES" sz="4800" b="1" u="sng" dirty="0">
                <a:latin typeface="Calibri" panose="020F0502020204030204" pitchFamily="34" charset="0"/>
                <a:cs typeface="Calibri" panose="020F0502020204030204" pitchFamily="34" charset="0"/>
              </a:rPr>
              <a:t>Dios me ha dado una buena dote; ahora morará conmigo mi marido</a:t>
            </a:r>
            <a:r>
              <a:rPr lang="es-ES" sz="4800" b="1" dirty="0">
                <a:latin typeface="Calibri" panose="020F0502020204030204" pitchFamily="34" charset="0"/>
                <a:cs typeface="Calibri" panose="020F0502020204030204" pitchFamily="34" charset="0"/>
              </a:rPr>
              <a:t>" (Génesis 30:20). Esto refleja su esperanza de que Jacob la valorara más por haberle dado seis hijos .</a:t>
            </a:r>
            <a:endParaRPr lang="es-MX" sz="48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85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53792" y="1302785"/>
            <a:ext cx="10883310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4800" b="1" dirty="0">
                <a:latin typeface="Calibri" panose="020F0502020204030204" pitchFamily="34" charset="0"/>
                <a:cs typeface="Calibri" panose="020F0502020204030204" pitchFamily="34" charset="0"/>
              </a:rPr>
              <a:t>Hijo de Jacob: Fue el décimo hijo de Jacob y el sexto de Lea, hermano de Rubén, Simeón, Leví, Judá, Isacar y Dina.    Descendencia: Tuvo tres hijos: </a:t>
            </a:r>
            <a:r>
              <a:rPr lang="es-ES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Séred</a:t>
            </a:r>
            <a:r>
              <a:rPr lang="es-ES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Elón</a:t>
            </a:r>
            <a:r>
              <a:rPr lang="es-ES" sz="4800" b="1" dirty="0"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s-ES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Jahleel</a:t>
            </a:r>
            <a:r>
              <a:rPr lang="es-ES" sz="4800" b="1" dirty="0">
                <a:latin typeface="Calibri" panose="020F0502020204030204" pitchFamily="34" charset="0"/>
                <a:cs typeface="Calibri" panose="020F0502020204030204" pitchFamily="34" charset="0"/>
              </a:rPr>
              <a:t>, quienes fundaron los clanes de la tribu de Zabulón .</a:t>
            </a:r>
            <a:endParaRPr lang="es-MX" sz="5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FDEB609-0E40-EBC2-0BDB-91CDA540FDD8}"/>
              </a:ext>
            </a:extLst>
          </p:cNvPr>
          <p:cNvSpPr txBox="1">
            <a:spLocks/>
          </p:cNvSpPr>
          <p:nvPr/>
        </p:nvSpPr>
        <p:spPr>
          <a:xfrm>
            <a:off x="553792" y="150126"/>
            <a:ext cx="8958699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Zabulón como personaje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808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tribu de Zabulón 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2E25AD-3CC7-3F0F-5BE8-BB490BB8E4DB}"/>
              </a:ext>
            </a:extLst>
          </p:cNvPr>
          <p:cNvSpPr txBox="1">
            <a:spLocks/>
          </p:cNvSpPr>
          <p:nvPr/>
        </p:nvSpPr>
        <p:spPr>
          <a:xfrm>
            <a:off x="653298" y="1403976"/>
            <a:ext cx="10789402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Territorio: Aunque no limitaba directamente con el mar, su tierra estaba estratégicamente ubicada entre el mar de Galilea y el Mediterráneo, lo que facilitaba el comercio. Jacob profetizó: "Zabulón habitará a la orilla del mar... y su límite será hasta Sidón" (Génesis 49:13) .</a:t>
            </a:r>
            <a:endParaRPr lang="es-MX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184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7553A-BE9D-5E0F-29DA-56C1F795D0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F5837375-D832-55E8-761F-547A61D9FBA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F50549C2-DB62-0251-2A62-AAC100F94105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Características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58A5E96-88BC-1C89-D4B2-B14198992D92}"/>
              </a:ext>
            </a:extLst>
          </p:cNvPr>
          <p:cNvSpPr txBox="1">
            <a:spLocks/>
          </p:cNvSpPr>
          <p:nvPr/>
        </p:nvSpPr>
        <p:spPr>
          <a:xfrm>
            <a:off x="907298" y="1467476"/>
            <a:ext cx="10179802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5400" b="1" dirty="0">
                <a:latin typeface="Calibri" panose="020F0502020204030204" pitchFamily="34" charset="0"/>
                <a:cs typeface="Calibri" panose="020F0502020204030204" pitchFamily="34" charset="0"/>
              </a:rPr>
              <a:t>Guerreros valientes: Destacaron en batallas, como en la guerra contra </a:t>
            </a:r>
            <a:r>
              <a:rPr lang="es-ES" sz="5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Sísara</a:t>
            </a:r>
            <a:r>
              <a:rPr lang="es-ES" sz="5400" b="1" dirty="0">
                <a:latin typeface="Calibri" panose="020F0502020204030204" pitchFamily="34" charset="0"/>
                <a:cs typeface="Calibri" panose="020F0502020204030204" pitchFamily="34" charset="0"/>
              </a:rPr>
              <a:t> (Jueces 4:6-10) y bajo el liderazgo de Gedeón y David .</a:t>
            </a:r>
            <a:endParaRPr lang="es-MX" sz="5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322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01D1D0-2986-C6C7-8CD0-A70FAC6B6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5C88B70C-72D7-4350-4BC9-FE591BAEC64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C436F63E-B985-7220-A876-8C48E0255D44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Jueces 4</a:t>
            </a:r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43D32E6-1A36-B71F-0150-135C24330A72}"/>
              </a:ext>
            </a:extLst>
          </p:cNvPr>
          <p:cNvSpPr txBox="1">
            <a:spLocks/>
          </p:cNvSpPr>
          <p:nvPr/>
        </p:nvSpPr>
        <p:spPr>
          <a:xfrm>
            <a:off x="190500" y="839337"/>
            <a:ext cx="11849100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6 Y ella envió a llamar a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Barac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hijo de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Abinoam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de Cedes de Neftalí, y le dijo: ¿No te ha mandado Jehová Dios de Israel, diciendo: Ve, junta a tu gente en el monte de Tabor, y toma contigo diez mil hombres de la tribu de Neftalí y de la tribu de Zabulón; 7 y yo atraeré hacia ti al arroyo de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Cisón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Sísara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capitán del ejército de Jabín, con sus carros y su ejército, y lo entregaré en tus manos? 8 </a:t>
            </a:r>
            <a:r>
              <a:rPr lang="es-ES" sz="32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Barac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respondió: Si tú fueres conmigo, yo iré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pero si no fueres conmigo, no iré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. 9 Ella dijo: Iré contigo; </a:t>
            </a:r>
            <a:r>
              <a:rPr lang="es-ES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 no será tuya la gloria de la jornada que emprendes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porque en mano de mujer venderá Jehová a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Sísara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. Y levantándose Débora, fue con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Barac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a Cedes. 10 Y juntó </a:t>
            </a:r>
            <a:r>
              <a:rPr lang="es-E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Barac</a:t>
            </a:r>
            <a:r>
              <a:rPr lang="es-E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a Zabulón y a Neftalí en Cedes, y subió con diez mil hombres a su mando; y Débora subió con él.</a:t>
            </a:r>
            <a:endParaRPr lang="es-MX" sz="32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94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98EF8-FED2-F6FC-4EED-CFDCF550E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AAEA2F64-59EA-0888-080D-436622D2F96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E3DA7897-A9AF-9D77-54A1-E47BD90E7898}"/>
              </a:ext>
            </a:extLst>
          </p:cNvPr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Jueces 6</a:t>
            </a:r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A88FD8-2290-AC0F-E000-10849770006E}"/>
              </a:ext>
            </a:extLst>
          </p:cNvPr>
          <p:cNvSpPr txBox="1">
            <a:spLocks/>
          </p:cNvSpPr>
          <p:nvPr/>
        </p:nvSpPr>
        <p:spPr>
          <a:xfrm>
            <a:off x="190500" y="839337"/>
            <a:ext cx="11849100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ES" b="1" i="0" baseline="30000" dirty="0">
                <a:effectLst/>
                <a:latin typeface="system-ui"/>
              </a:rPr>
              <a:t>11 </a:t>
            </a:r>
            <a:r>
              <a:rPr lang="es-ES" b="0" i="0" dirty="0">
                <a:effectLst/>
                <a:latin typeface="system-ui"/>
              </a:rPr>
              <a:t>Y vino el ángel de Jehová, y se sentó debajo de la encina que está en </a:t>
            </a:r>
            <a:r>
              <a:rPr lang="es-ES" b="0" i="0" dirty="0" err="1">
                <a:effectLst/>
                <a:latin typeface="system-ui"/>
              </a:rPr>
              <a:t>Ofra</a:t>
            </a:r>
            <a:r>
              <a:rPr lang="es-ES" b="0" i="0" dirty="0">
                <a:effectLst/>
                <a:latin typeface="system-ui"/>
              </a:rPr>
              <a:t>, la cual era de Joás </a:t>
            </a:r>
            <a:r>
              <a:rPr lang="es-ES" b="0" i="0" dirty="0" err="1">
                <a:effectLst/>
                <a:latin typeface="system-ui"/>
              </a:rPr>
              <a:t>abiezerita</a:t>
            </a:r>
            <a:r>
              <a:rPr lang="es-ES" b="0" i="0" dirty="0">
                <a:effectLst/>
                <a:latin typeface="system-ui"/>
              </a:rPr>
              <a:t>; y su hijo Gedeón estaba sacudiendo el trigo en el lagar, para esconderlo de los madianitas. </a:t>
            </a:r>
            <a:r>
              <a:rPr lang="es-ES" b="1" i="0" baseline="30000" dirty="0">
                <a:effectLst/>
                <a:latin typeface="system-ui"/>
              </a:rPr>
              <a:t>12 </a:t>
            </a:r>
            <a:r>
              <a:rPr lang="es-ES" b="0" i="0" dirty="0">
                <a:effectLst/>
                <a:latin typeface="system-ui"/>
              </a:rPr>
              <a:t>Y el ángel de Jehová se le apareció, y le dijo: </a:t>
            </a:r>
            <a:r>
              <a:rPr lang="es-ES" b="0" i="0" dirty="0">
                <a:solidFill>
                  <a:srgbClr val="FFC000"/>
                </a:solidFill>
                <a:effectLst/>
                <a:latin typeface="system-ui"/>
              </a:rPr>
              <a:t>Jehová está contigo, varón esforzado y valiente</a:t>
            </a:r>
            <a:r>
              <a:rPr lang="es-ES" b="0" i="0" dirty="0">
                <a:effectLst/>
                <a:latin typeface="system-ui"/>
              </a:rPr>
              <a:t>. </a:t>
            </a:r>
            <a:endParaRPr lang="es-MX" sz="8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623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" id="{CBAD0E0A-F576-4E8B-A01B-D97BC1BBDAE3}" vid="{BD0A4B01-F1E2-47E0-9001-0D659CBADEE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la cruz y su sombra</Template>
  <TotalTime>753</TotalTime>
  <Words>1072</Words>
  <Application>Microsoft Office PowerPoint</Application>
  <PresentationFormat>Panorámica</PresentationFormat>
  <Paragraphs>40</Paragraphs>
  <Slides>20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system-ui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Ulises Aguero</dc:creator>
  <cp:lastModifiedBy>Ulises Aguero</cp:lastModifiedBy>
  <cp:revision>43</cp:revision>
  <dcterms:created xsi:type="dcterms:W3CDTF">2024-04-10T03:37:27Z</dcterms:created>
  <dcterms:modified xsi:type="dcterms:W3CDTF">2025-06-02T00:51:23Z</dcterms:modified>
</cp:coreProperties>
</file>