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92036-B5D5-B7C6-FC5E-7325BA46C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12BC9-A03A-B41E-D76D-68F9DAFB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F3B55-9635-8703-BEB0-C5E5E2BB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611CF7-731F-AAE3-0DC0-05C3E36A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666C98-B56F-67A0-EA95-10C251DF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2760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6AD59-A021-C212-E058-A20F259B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398A12-278A-6C40-CFC7-E87DB938D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B4DF4-16BE-30AD-3BBF-A22DF23E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131B73-A509-43CE-DAC8-27C61754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08F51-F249-AA12-7611-86E3C93C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9013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7AFB6-A1D1-50EB-F585-097ACEAC1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7BD963-17E2-EEF4-86E1-D9CEC80B7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AEEE3-D5B3-4F13-6FCB-598E0C58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82A84-D163-3D7A-F04B-FC994965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F114D0-E1E8-D825-D627-C7A376DF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7902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561A5-BD31-9108-EC86-AEE2593C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00E26-4D97-E3FE-86B5-59B86A49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5A11A1-B382-5A65-83C3-BAE9B26B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32D59-8980-0317-5C10-D4D62916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B4D2F4-76EB-D226-A958-D5965554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5543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D5AF5-63A3-E775-1781-CC9A4C82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F70C02-FD89-C853-2085-BA112BD3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3B5A97-7CE2-EAF3-BFAC-FBC0DB7A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5F344-5287-A111-F6E0-8D73EC72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38070D-30C7-415C-6ACF-128C5846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372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72DE0-9F7B-EA64-50F0-479FBFF7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4DF5B-E28F-3DFD-A93F-D2223107A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8C7B0A-2DA7-65E6-8702-E471675E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8F1D9-200E-854C-00D6-8F6490ED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9B4F94-43E4-869B-78DC-92C74357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1688A-0B40-EEEE-B429-48EDA270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101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2CE41-BCF4-053A-E5DC-E0C1832A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2232E7-9197-3173-FD21-102927F53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B954D2-F12B-8995-9AE1-F31C6DB7A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469C7D-4A44-15A9-84B5-600414968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EFE93B-9364-67FB-43AC-F1CFA5AAF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1F923B-2A65-CDC4-AD24-E1A577E7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914069-2FBE-15DF-12C0-58614950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79C55A-D19A-B195-E434-D7991448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2478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217CE-6870-D44E-7BBB-D0C29263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78B80A-0962-DD4B-8FB4-475CA572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2316D8-A8D8-B5AE-1239-B68EC22D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9C2CA-E49F-B382-FA78-392D8CE7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6715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686CC7-13BF-626D-38EC-7ED0247D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1B28CC-BC3D-9212-4EDB-705ACAD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6F9F8D-9EE7-9750-0FCF-4292A995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152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111CB-8F8D-0DFC-8AAA-11F79EF9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270EB-65AF-23B6-0560-742ADF8D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DBD350-28DC-72AC-4D3D-62D3D3863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3ECFD6-0D29-4559-79C8-946FB234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9BF2A2-6658-14EF-6D80-0768AB0B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DF95D9-DD12-FFE3-222F-8B634DD9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2553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6A4A8-1B95-B770-CF18-D0A959DE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94738A-B24E-9F2B-22A1-E1A09BAA7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9EF6DC-7667-9BF8-2CAE-0427A09A6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CC436E-648A-ED7A-A894-6691B937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26E7E9-14BF-0492-E77E-C63481EC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CEB976-072E-8E7A-D6A5-DFF38F74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252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982F1E-B15B-11D1-A8F5-CFC32D23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1BDC92-D172-9EA0-D5C0-AA152D4A4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E18F5B-DA70-07FC-6365-D86F0ABD7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D2AD6-53C2-40E6-B5F4-A0C7A0D63C5C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0699D-A9A9-25B5-93F7-DBEDD91D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AC0-9435-B53F-2685-5573AA2D0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1635D4-4404-46F7-A3EC-D1D534726F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8705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29C45F1-9665-3895-C5E6-CA1FF83B5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131CE8B-561F-346D-454E-3098F3BEB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D08F74EC-2FB7-B272-30DF-C688D839D6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DD5EEC09-3966-13F4-243B-0AA4309105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10CACB41-B96E-5BB8-1F91-40E33DB8A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1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416ECCE6-DDF3-D812-3D6A-587195C8F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D923F50F-6B0B-6CBB-BB23-92A254B19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1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DFDCD981-EE6D-D482-124E-CD98A82B7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6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3B96339B-6A65-DE37-7384-16F9022BC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FDF5B2DC-D109-DCE1-98B1-124D52188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6107E843-9FAE-2ACF-2FAA-6A722573F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0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DE570A2-45DC-74D8-7D30-C40F93A99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81AA657-CF18-05F9-390D-50A164BC3B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AAD7646-F757-4FB9-BF86-45CFA0A1C6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FAD29F1E-9B26-6CE1-6EC4-56620FB0E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42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21151CAC-AFF9-FD61-A57A-3EE90F5DF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4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78709903-99C7-F73E-3CD8-6F20475752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9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3F5D7ED2-8567-E169-3F15-9B791C61C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5CED2D7F-21AA-D760-BD77-602722C45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C528CD2-2EA5-7B73-DA13-710443BD8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3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753AD123-7E61-C823-FB6F-3CEC80484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7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90A3A31-9764-3A33-BA3D-D7BD8BBB98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8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F2AB00B3-5B11-88D0-AFAD-752DD662E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8838DF9F-C29D-4B74-9A7E-BB6E9B033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6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6F622549-8F49-6D54-1379-D3131C6DA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A95547D-FC27-AF35-C46E-E203D8550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29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2026-03-24T18:32:05Z</dcterms:created>
  <dcterms:modified xsi:type="dcterms:W3CDTF">2026-03-24T18:32:49Z</dcterms:modified>
</cp:coreProperties>
</file>