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photoAlbum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EC562-9262-34CA-2BD9-6326D21ED0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BF4C2B-51D5-DCE6-EA2D-FAA51C65CC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7A2AA-E8D0-366D-C2D4-9E44DCBE9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86B6-3F5D-4060-AFC2-4CC6B33F9196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A593E-C1C6-0237-4EDE-1394BC9D8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6AF7F-1945-0806-2357-1805BB20A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85619-6090-4304-BE81-06FE2E9B8C6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2410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D6B46-7E74-D415-5813-6DD9FF64C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8B6D79-6B6C-3892-677C-1D4118157A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695F7-53B8-AA7C-998A-1B769F15D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86B6-3F5D-4060-AFC2-4CC6B33F9196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84A8E-1631-8B12-3779-C14307819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09037-FE93-6C96-8FEA-766A2323E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85619-6090-4304-BE81-06FE2E9B8C6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3672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921EDF-1152-97C8-F37B-21112DCA00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CAA690-80B8-0D73-2412-1599D42499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3AD9B-7ED6-010C-E529-D434B017E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86B6-3F5D-4060-AFC2-4CC6B33F9196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517FC-7E2B-85CB-BEBA-145EB4010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40275-E5B1-C7AB-05A4-28AE79C50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85619-6090-4304-BE81-06FE2E9B8C6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687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C845B-F590-4625-677A-4E2A95F58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EE791-DF3B-A573-F7FD-60A8BFA62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F51C86-37CA-BEDD-CA50-E9A4EDB09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86B6-3F5D-4060-AFC2-4CC6B33F9196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ED22F-7D96-EA5A-D633-5B2F78B52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6C23D-A7AC-06AD-0426-454CA53E1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85619-6090-4304-BE81-06FE2E9B8C6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5397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AB5B8-E0F5-7F2D-F3AF-2B0F57AFC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274A8-46C5-9DAE-B0C4-85FC890948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44C772-2073-35E9-480E-E3F8C6F9D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86B6-3F5D-4060-AFC2-4CC6B33F9196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D8271-BF31-9E33-16A2-F46E74A38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09576-DAA7-1157-427F-CF5590A18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85619-6090-4304-BE81-06FE2E9B8C6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6319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D0146-888A-2F69-967A-200CBF4BF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87907-C6B0-6C18-272F-B052A80AD5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B3D83-92D9-C504-8FAF-2FDB064583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6891AF-2634-2777-C6F8-40E317228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86B6-3F5D-4060-AFC2-4CC6B33F9196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46F6DC-AD9E-4577-C3C5-B88C22428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0DDF80-EEBC-FA21-1D55-0C4CFA62B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85619-6090-4304-BE81-06FE2E9B8C6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7323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6B697-9820-7818-0C52-F7218BCEC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5C9633-69A8-5543-22D7-0780C1ECB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813017-C49F-464B-8209-D78342E13D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961A6E-8B03-B507-C25E-8EE8222E4A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B0D4B5-B92A-85FD-73A7-8595A73429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8C6CB5-95AF-4827-3E9A-106FD512C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86B6-3F5D-4060-AFC2-4CC6B33F9196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3A328C-2C90-53FF-4A39-33AC12157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49572A-1D3A-31F7-E026-0194BE6DA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85619-6090-4304-BE81-06FE2E9B8C6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3325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B93A4-853C-4C13-469D-FB0AD3711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C2E96E-B8D5-0510-6390-1D8696968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86B6-3F5D-4060-AFC2-4CC6B33F9196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027D4B-98BD-9562-0997-EFA8220B1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AD96AA-3588-EC8D-8996-BE9A7FCA2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85619-6090-4304-BE81-06FE2E9B8C6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933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BB3E12-F48F-7439-0035-E35A7E975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86B6-3F5D-4060-AFC2-4CC6B33F9196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02D5B7-107D-8C26-441E-32A4D25CA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953609-0DB2-F2F7-ED77-64218E63A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85619-6090-4304-BE81-06FE2E9B8C6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4604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BA50A-CD05-117D-B286-9A7B9F493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80F89-CC0E-9C62-5067-CF5B60C0C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AAE38A-79D4-88B0-5AC2-8FFD7EBAE4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777EAE-702B-0435-E0CE-6E5F3ACD6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86B6-3F5D-4060-AFC2-4CC6B33F9196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84F16D-75C0-4742-B8A3-66F11F7D8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0AE74-A51B-3823-CF70-F0324506B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85619-6090-4304-BE81-06FE2E9B8C6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180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EFE1F-CE51-B997-2552-C2C2AF612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A6ECAE-B077-A9D0-8546-B8A17DDBE5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4CA9AA-0090-86D6-DADF-457C3FD275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009835-82C1-6BE1-9C5D-6A99259AF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86B6-3F5D-4060-AFC2-4CC6B33F9196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6E0833-8330-DD55-C0E6-C12F2F603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B0FD38-5DDE-B6B0-8906-D38ECA1CA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85619-6090-4304-BE81-06FE2E9B8C6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3438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F3DB37-4C0B-8C87-D799-12D2C175A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47EA69-413D-F971-83DA-9531045C0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3A7AC-5A62-C408-094F-65E6E413A2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F886B6-3F5D-4060-AFC2-4CC6B33F9196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C806A-F1A5-502E-9207-C96489D978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1BE01-ED2A-123D-97A1-0D7C977F46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F85619-6090-4304-BE81-06FE2E9B8C6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43899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">
            <a:extLst>
              <a:ext uri="{FF2B5EF4-FFF2-40B4-BE49-F238E27FC236}">
                <a16:creationId xmlns:a16="http://schemas.microsoft.com/office/drawing/2014/main" id="{FF97303C-70DF-50C0-F0EC-9437865955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884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">
            <a:extLst>
              <a:ext uri="{FF2B5EF4-FFF2-40B4-BE49-F238E27FC236}">
                <a16:creationId xmlns:a16="http://schemas.microsoft.com/office/drawing/2014/main" id="{E60D6EA6-35D3-7BF8-7CFC-698F56E3E9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852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">
            <a:extLst>
              <a:ext uri="{FF2B5EF4-FFF2-40B4-BE49-F238E27FC236}">
                <a16:creationId xmlns:a16="http://schemas.microsoft.com/office/drawing/2014/main" id="{DCE88861-6BF4-5AB3-ADF4-2EF9E0D6C9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13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">
            <a:extLst>
              <a:ext uri="{FF2B5EF4-FFF2-40B4-BE49-F238E27FC236}">
                <a16:creationId xmlns:a16="http://schemas.microsoft.com/office/drawing/2014/main" id="{CCD90A6A-D3F2-BC5A-178C-C6EF3E7888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430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">
            <a:extLst>
              <a:ext uri="{FF2B5EF4-FFF2-40B4-BE49-F238E27FC236}">
                <a16:creationId xmlns:a16="http://schemas.microsoft.com/office/drawing/2014/main" id="{4576755A-7B0C-62F8-E876-C895B43B9A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223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">
            <a:extLst>
              <a:ext uri="{FF2B5EF4-FFF2-40B4-BE49-F238E27FC236}">
                <a16:creationId xmlns:a16="http://schemas.microsoft.com/office/drawing/2014/main" id="{F1A16F85-103C-1C9A-166C-3219A7101C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94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">
            <a:extLst>
              <a:ext uri="{FF2B5EF4-FFF2-40B4-BE49-F238E27FC236}">
                <a16:creationId xmlns:a16="http://schemas.microsoft.com/office/drawing/2014/main" id="{96961BA0-8389-0113-68E3-C25CB6EE44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676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">
            <a:extLst>
              <a:ext uri="{FF2B5EF4-FFF2-40B4-BE49-F238E27FC236}">
                <a16:creationId xmlns:a16="http://schemas.microsoft.com/office/drawing/2014/main" id="{2868BBD0-BC51-339B-01DC-B32D075FE9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206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7">
            <a:extLst>
              <a:ext uri="{FF2B5EF4-FFF2-40B4-BE49-F238E27FC236}">
                <a16:creationId xmlns:a16="http://schemas.microsoft.com/office/drawing/2014/main" id="{DB6DEEFF-AEC7-980C-5818-413BE9AF17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19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8">
            <a:extLst>
              <a:ext uri="{FF2B5EF4-FFF2-40B4-BE49-F238E27FC236}">
                <a16:creationId xmlns:a16="http://schemas.microsoft.com/office/drawing/2014/main" id="{48D32058-DE5D-B2BE-C633-41E3F65F38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89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">
            <a:extLst>
              <a:ext uri="{FF2B5EF4-FFF2-40B4-BE49-F238E27FC236}">
                <a16:creationId xmlns:a16="http://schemas.microsoft.com/office/drawing/2014/main" id="{EFCEE52B-C507-FEE4-F190-B445CE8BC2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884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">
            <a:extLst>
              <a:ext uri="{FF2B5EF4-FFF2-40B4-BE49-F238E27FC236}">
                <a16:creationId xmlns:a16="http://schemas.microsoft.com/office/drawing/2014/main" id="{BB01FAEC-EE9D-1CBF-A5B6-93E09A0359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891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">
            <a:extLst>
              <a:ext uri="{FF2B5EF4-FFF2-40B4-BE49-F238E27FC236}">
                <a16:creationId xmlns:a16="http://schemas.microsoft.com/office/drawing/2014/main" id="{05FC6954-B675-D0D7-CD09-5F2F3A45F5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68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1">
            <a:extLst>
              <a:ext uri="{FF2B5EF4-FFF2-40B4-BE49-F238E27FC236}">
                <a16:creationId xmlns:a16="http://schemas.microsoft.com/office/drawing/2014/main" id="{28091E8F-5C8F-E87F-81A2-C3A62B525E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097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2">
            <a:extLst>
              <a:ext uri="{FF2B5EF4-FFF2-40B4-BE49-F238E27FC236}">
                <a16:creationId xmlns:a16="http://schemas.microsoft.com/office/drawing/2014/main" id="{B1FA3C20-5E0D-B833-7869-1C24C4785D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56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3">
            <a:extLst>
              <a:ext uri="{FF2B5EF4-FFF2-40B4-BE49-F238E27FC236}">
                <a16:creationId xmlns:a16="http://schemas.microsoft.com/office/drawing/2014/main" id="{1F91B6F3-9267-CF41-3CF5-DC348F6674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82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">
            <a:extLst>
              <a:ext uri="{FF2B5EF4-FFF2-40B4-BE49-F238E27FC236}">
                <a16:creationId xmlns:a16="http://schemas.microsoft.com/office/drawing/2014/main" id="{9704D350-BC3A-3BCB-8775-CB09B4BFE6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151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">
            <a:extLst>
              <a:ext uri="{FF2B5EF4-FFF2-40B4-BE49-F238E27FC236}">
                <a16:creationId xmlns:a16="http://schemas.microsoft.com/office/drawing/2014/main" id="{091797F9-B318-A824-6FF4-948FF85A89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77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">
            <a:extLst>
              <a:ext uri="{FF2B5EF4-FFF2-40B4-BE49-F238E27FC236}">
                <a16:creationId xmlns:a16="http://schemas.microsoft.com/office/drawing/2014/main" id="{C2AF0327-6FDF-FDB8-B770-3700F91E60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728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">
            <a:extLst>
              <a:ext uri="{FF2B5EF4-FFF2-40B4-BE49-F238E27FC236}">
                <a16:creationId xmlns:a16="http://schemas.microsoft.com/office/drawing/2014/main" id="{7C9AEE6B-D1E0-D99B-B707-D93AD7783D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044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">
            <a:extLst>
              <a:ext uri="{FF2B5EF4-FFF2-40B4-BE49-F238E27FC236}">
                <a16:creationId xmlns:a16="http://schemas.microsoft.com/office/drawing/2014/main" id="{D3A899D1-AC57-D054-20BA-A6E1960879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102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0B454BD4-ED0F-4333-A193-007828DA43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142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9">
            <a:extLst>
              <a:ext uri="{FF2B5EF4-FFF2-40B4-BE49-F238E27FC236}">
                <a16:creationId xmlns:a16="http://schemas.microsoft.com/office/drawing/2014/main" id="{A3256B56-1246-1D29-8139-BA4D2A00BA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826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jacquideshommeslive deshommes</dc:creator>
  <cp:lastModifiedBy>jacquideshommeslive deshommes</cp:lastModifiedBy>
  <cp:revision>1</cp:revision>
  <dcterms:created xsi:type="dcterms:W3CDTF">2026-07-01T01:15:18Z</dcterms:created>
  <dcterms:modified xsi:type="dcterms:W3CDTF">2026-07-01T01:16:06Z</dcterms:modified>
</cp:coreProperties>
</file>