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A78EF-DBD3-76B8-2BBA-55A577308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1DF68F-DF10-6BC9-0E89-D270DC29E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4B2D5-58A2-2B23-A813-035023B1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100E8D-4C36-81D4-B86A-F3B5A699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CB0ED2-16A5-439A-A2DB-4C9A2764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9716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F8FC1-B2DE-5CC0-2923-D188665F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1849A7-C8CF-0363-E5C8-87C8249B6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5AAAE1-C44C-A7C3-26D6-E83FB3AC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D32C7-4433-25FF-7538-5489D2A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1B016E-CE97-E4B6-B3E1-4EA49F3E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5531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27EEB8-859F-2536-9DA4-C5E248577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1CB5F-73FD-F15E-F799-852039CA4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0AB4B-0B22-ADB2-6BD5-B415BE24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434120-A151-0214-28B7-6FB7B47C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F27A06-985C-19DA-14F4-F6D341F3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5640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61298-96AB-EB06-DDB4-F2965467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06949-662D-4FAC-4F9E-2793C1F04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323C97-794A-8493-F7D6-9EE56ED7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229FB-2C5B-12C1-DC47-45702A6C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A10D10-FFA9-F4E0-E6B1-EA5124DC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8668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6AF53-7DAF-9639-0E07-1BF90BA2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2318A5-BFD2-C669-7D21-EB904C727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8443FE-7A80-BBA5-8A4D-314E380E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0E8849-EA39-70C3-6D06-304747E4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3B1B47-D117-86D2-9CDA-51B0BC64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7741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5BD-9782-5E8A-6540-224AF54F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44F4DE-714F-08B1-628B-D90CC105F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4FDB33-6844-71F9-D335-5A78228FF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FCE4E2-37C0-815A-EC35-2760077A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2F50F1-C252-8C41-37B4-217876AA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1F8242-97B9-B27C-602C-6E66F665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542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607A4-59F2-B360-3A16-FEA4A8BE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F3294-EDEE-E160-4C1A-44F1A9D5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D9FCCD-23CC-7346-A412-C941E8135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8E611E-1C38-507C-4156-C28CC25A1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0F2E06-8E04-2003-E71B-975846B0C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6CD50A-AC52-3B94-8FBB-9BCCF5A1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A2CAE7-1D0C-5C1D-C1AC-26C943A9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D309C1-2455-AF41-11DD-FBCA4003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303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A3B73-D1F2-927A-92BA-FBC4A3B7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88A5A0-B9A8-117A-1E3F-635A7CDA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7673EA-8C22-8593-65E7-128E712B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A80B47-7BAA-D8F5-14A5-460F3DBB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9579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90ABB1-6115-A2F2-C63C-76F09D9F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49D484-1619-34CE-54CB-792979B0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81EB05-711B-FCAF-467D-50F3DA29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8938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4D760-A1AF-5E7D-9FD2-408F998B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03A4BD-2805-5C47-5EEE-24FF8A83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C28790-C5A7-7E78-E22F-9FEC2EA36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8DF47E-ACCD-2E7C-533C-8602F80E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CE0E4-8B2E-C75A-A7E1-FEB1E392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EE062D-714F-781A-852B-C4B18C11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2425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F5FC2-C276-2157-D395-63C968D6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F5FCDF-7368-26ED-4384-7B7B25A49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47AC2E-0854-6D72-EE42-55B1DA11E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68987C-F5BF-10B3-613B-AC7904B5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02DDAD-C9F7-FFA6-C657-C731868A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39EB06-CD4D-7587-70EA-960C7781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1966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9AA860-87DE-19E1-D092-09EB85A2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96ABCA-A894-8879-9FFF-B0EAF0CC4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35F66A-F160-01ED-8D1E-1A3C6C218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201B87-C7AD-43BF-97FD-D4F1B700D4B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E0E710-DA6E-7B5A-8395-C91C50983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5FA93F-E7E8-E448-E227-EAC7A22EB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4E6FB0-1674-4536-92AA-C4CB90D95FF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62713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CDE357BB-BB1E-EBC4-4C1D-2F605AC710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9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C3F44D5F-9089-5B16-71E9-271E6B1405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361B6265-361D-C86A-76E8-34A2F652C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8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C363D05A-4BF2-D320-176B-5C6282F3A0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5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6DBF0AB1-7026-36EF-3E52-8878C5C8FB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979B3-C0EF-9727-A66E-631A95BEE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6741E9D-4E9D-461F-D5B5-636BAEFDD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6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303345B3-A1C2-742B-1554-A60FAF081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5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17F3A0AC-A007-3A90-5AE6-D34F1D3E52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F94E9E47-8442-BA73-4C7B-8323AF1190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8BCAFED7-6E40-7744-E9F6-27E231FBA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835BE03A-9CCB-7F41-A5FC-6422A2B4CA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FF0B4A6-483D-866E-4CB4-52D282429E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7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2945CE87-E3F8-008C-0CD5-72D95CC85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17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D42352E2-08E8-A291-1AE8-9550E6EE9D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1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C9C0C644-439C-52F4-ADA3-0690736107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9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1669DD64-2DC3-D367-D51B-0FABD5D59F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1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28CE8228-E413-5F3E-8C1E-87E6A2BFA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2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7F9B5110-B927-EE11-A8B8-1200DEB52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08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FB06A981-C364-8476-0544-1BDA09A087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15A6D59-EFD7-E871-4763-C633452016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7B7415E3-F4D5-B087-756D-1ECEEC4F1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3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D7B17171-1BE0-0989-9350-08B8BAE4F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B43A25A-F264-F286-937A-EB2864626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EFBE7336-2C96-2624-C8D9-A5059FBD0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1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ECD4716E-C6C7-0654-39F9-1E9431641D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DA4B1312-FB8D-318B-8015-330E09BD7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39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2026-03-25T00:27:27Z</dcterms:created>
  <dcterms:modified xsi:type="dcterms:W3CDTF">2026-03-25T00:32:48Z</dcterms:modified>
</cp:coreProperties>
</file>