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265B1-FA8A-0C0B-476A-199D8283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853C9-0809-DB67-3076-4D8C4BAF1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01B2ED-7833-F148-1D98-C1C4838E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C0066-D200-6A26-EF66-7D965E0A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FCA105-6CA8-B17E-7BD2-FF2A8066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500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BCC9A-CA04-C52B-D65F-DC68FF41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3C050-8085-9B9C-A687-2BDC6600F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FD9F3-A8BB-90B7-A02E-4BB85092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156F4-6015-ED1F-2705-ED9378F1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3B464-AA6E-EA81-EFE7-6E18154D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542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8BCAAA-B5B5-193F-DB23-C97E3DF67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577570-CD92-9820-6CC9-79701ECFE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9543E-C446-B4E4-5AB4-C3DD77DF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BA28C-C31B-6FB4-0F28-270C76AF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9AC3B-33B0-277D-32B7-BC908D0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45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4B8C8-591D-D42F-25E9-0F8015A2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C5130-65E0-0669-EAE5-44956E8D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7B256-8EF4-2DC5-CA42-E8CEEBD4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DBD9F-0A70-7009-8A7D-219913CD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4FAAB-D662-427D-8E92-3DBA5397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6612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4BB21-D74D-A5C8-4A21-48341BFF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C586F-61C4-7580-7CCC-0811F05D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031AA-D659-D8A4-7768-248A4E2C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613DB-3575-CD87-E61E-33A6771B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EC6F4-C052-FAA8-A95D-C974BE3D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796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0E7F-BD06-4FB3-4F81-A460F60F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009BB-169C-5384-69E5-D9367DCE9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4B1537-8467-3EA0-D92B-0B71A43B7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B9FD3-CBBC-34A9-23F7-C3A7BCC8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EF2276-D510-0993-807A-C4F2EEB3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77AA0-80AE-7499-A0AB-D2F43FD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4795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369D1-F8D6-5E9C-113E-E7879310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3B8A16-E8CA-5557-1E28-FB17E64F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EC2366-C8C5-016F-8449-C1FBC7F6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E788B5-8961-D720-5A2E-F3A26BF73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04E615-02F4-2A97-49BA-67C0CD85B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119127-3C97-76C5-8081-44D12D53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7F41B1-C4F1-CD61-B769-F5148955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6F53CC-E79D-1C51-AE87-AA0FD6B3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739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65AC8-6C0D-79C1-37D6-846F348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59DA94-DFB6-D1FC-826C-394E47CE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29BACF-1B2F-19F6-AEDB-5D99A215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BB263F-0921-16FA-5EF8-9492FC3F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858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B9993F-0121-B8B7-AD26-BCD40EB5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623256-1185-5691-F358-CA5A3FC4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A1E6-B521-73F9-019E-2BCF39F7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1959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CD466-E8B7-9B57-233A-D1193877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775CA-348C-17B3-10EB-50911DAA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712AE4-F482-6540-47F5-21CB09D58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B3CB3B-7CA7-27BE-C516-E30EA46F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5953FB-DB47-0FCA-83BD-9BBEEC53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15C53-5135-CA0B-D34A-63F4435C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61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93039-A45D-7E4C-B991-32187746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53AB3C-61E2-8E7B-F08B-4C8F4D096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6425E7-C0CB-4254-15B3-F7DBA33B4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E115ED-11D7-E2E5-EF54-39CA6E9E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5B175C-1F79-B085-0413-C84DBC47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3A0B77-B1BE-0B15-C705-65F599E8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663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5DE89A-10DF-B6B8-F041-BB61CFB4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18ED0-96F7-79CF-BEDD-6DEA85AA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EDD83-2E4E-E2B0-13A7-B1C0BB7F8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ABA7D-2AD0-45CB-9B5A-482D38BA7795}" type="datetimeFigureOut">
              <a:rPr lang="es-DO" smtClean="0"/>
              <a:t>12/4/2024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C2027-D8A7-E87F-4A3B-0D47D12D0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C317C-2A34-D076-B365-29331229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A5534-FC99-45EF-A5F6-B24CFE8A8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590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10A9D50-C9E3-582E-41D1-E77581DF0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8DB5560-0887-029C-F177-49879C080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C32B6DE5-D756-F1E2-1634-2C89FB40A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CFDBD5B4-78D2-4AD8-7821-CC524EDA3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7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5B57918D-C0BC-111B-ADF5-5AD79A1DD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4EBB990-BC37-5361-DAF9-4DCB4D9C4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21A53FC-DD56-C68E-43D0-E18B2B1ED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EA1B831-5F78-CAA6-A1A4-D1E2B04DB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80B30BD-F6B1-B2C2-AF0F-8FFA5440E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8011460-E507-F130-F1F3-3DB42A29A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0C7D7137-471A-DAE1-75D4-13E1DC898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3A045BD-AA4D-CD71-43A4-F59577ACF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DE9266E-CFEF-42ED-B74E-B8B6CE7CF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F98BDB38-5472-1F8F-B60A-442928FEA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8C9ED30-A60B-89F0-44B5-278D3C47E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A870AA3-41ED-51E8-9CF5-996333B17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21E2317-2E83-CD35-F3D8-C47757D22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4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EBDAB124-3F94-47A7-F2E1-9ABB30DA7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9B1371B-783D-DC8A-0620-D9C297380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C5854560-F5A3-2406-2548-B113FFC95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9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9DD2462-9353-8453-2954-DA702C557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5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38CAC31A-67C8-E5C9-81B0-D12C0C130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5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46EB24F-EC4B-9D6C-8271-B625A8EE1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E3D328CC-05D8-7BE6-A655-210BBA3D2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6122FD09-63CB-3A2B-8E48-D97EE10A8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11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D910E3FA-CC55-62FE-08FA-38A7DF6A5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E6EC782-B2F0-C24A-32FC-47EC4E76E5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5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4D9D634C-2B22-2511-44D4-15F2BA31F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CA0DB6A0-7BF1-0D84-7A60-7D0690660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9833DD0-AA4A-F693-3E8E-62437103E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A56F1FA-E145-2EAE-7E94-5239C5839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38C3D25-6146-91E7-C816-E3F679C1D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160CA6D-D70B-0168-9D53-6E038577D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6E42FD6-F3CD-8D0D-4553-F9244B88A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A2E5404-E31F-5C5B-ADE5-5AB4A3DCA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7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2024-04-12T04:23:24Z</dcterms:created>
  <dcterms:modified xsi:type="dcterms:W3CDTF">2024-04-12T04:24:40Z</dcterms:modified>
</cp:coreProperties>
</file>