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EE4E3-64BA-ABAE-B34E-DCE558FE58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0C05BC-1046-46E7-2607-68415B0A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73C445-1580-8CC2-51F4-29954BFFD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9AAB-3F2D-4D01-82AA-00B72F3C9C7F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453EAE-D1DA-A01B-FE4C-B4040AD56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A348B9-81CB-F620-AEF9-59ED530CD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82D-C591-4F07-A204-9DB7C95625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2817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BB21FF-D9D0-C1BC-8D36-AD168BEE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7998CD-7EBE-67B2-1E07-95DEFA16D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00B335-EC32-ED52-87BD-FE1F9270F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9AAB-3F2D-4D01-82AA-00B72F3C9C7F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57AEEF-62C7-4C51-66DE-6CFBCE7D6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8FC356-1A62-2801-635A-8579A0D10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82D-C591-4F07-A204-9DB7C95625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9542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EE6448-1DD2-CDFC-E51A-D0F2F7559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C1F204-1BDF-9861-54FE-CDD90944C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1A1F58-F79E-75A4-3DB4-E0331217F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9AAB-3F2D-4D01-82AA-00B72F3C9C7F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58B1E4-540C-F131-5A06-1DEAD2100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A2A4F3-CD10-A30A-1B89-3C5184FCC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82D-C591-4F07-A204-9DB7C95625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304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80945-6F19-0FD1-37F5-ABAB8231B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C74B0D-9BF3-38DD-F59F-162C8B270F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B71F6F-B1F8-54D2-DE41-BDCDC489DB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F33F98-B37C-2C51-4801-EE0EB6C5F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9AAB-3F2D-4D01-82AA-00B72F3C9C7F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673411-2272-1362-59EB-AAECAF8FB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90C9C8-B495-7107-9E41-3D5910F15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82D-C591-4F07-A204-9DB7C95625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7539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CAE5CD-9996-5FE5-8BFD-3167C4CAF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F2CF69-7F51-5FE1-679B-058F3E066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436332-462C-86AE-0F35-0EA80B3B25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FA4A9FA-A7C0-6ACD-86ED-3FB5FE43FA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2A3139E-C9C8-E027-9495-319196CE9C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3B20B53-36C3-E99E-2A14-1D89E4E20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9AAB-3F2D-4D01-82AA-00B72F3C9C7F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D15E85F-F902-C260-B01F-81A305DC5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6A7C6DC-C09B-B5BE-9A0B-2AC1FEA6B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82D-C591-4F07-A204-9DB7C95625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494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EC6FC-BD3F-3229-057C-2EDA2A34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FD2CBE1-EF48-F58D-7015-D280CA2C3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9AAB-3F2D-4D01-82AA-00B72F3C9C7F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B7BCAF6-65AB-0287-AC39-711470779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8208856-F070-5D93-EF65-D0EECAB9D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82D-C591-4F07-A204-9DB7C95625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64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7A216E5-F929-69B6-BDC5-F04993AB2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9AAB-3F2D-4D01-82AA-00B72F3C9C7F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BDB00FA-5D30-9324-16BE-DAC38DA80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843F15-AD7A-2604-9C95-AC11E20B8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82D-C591-4F07-A204-9DB7C95625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712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0FFCD-3B14-4818-6992-7FD54B5B2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CF76D9-0DBB-97FB-E374-4E013CAC2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E3A7B36-F4ED-88BC-0923-C5A714E061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7AF80D-DACF-CC43-E4B6-402F12579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9AAB-3F2D-4D01-82AA-00B72F3C9C7F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961373-ABCB-8B03-1260-A9EE814A8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8CBFC7-3758-633F-8E41-462ED5FB8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82D-C591-4F07-A204-9DB7C95625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7774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435094-3D6A-9025-C708-9FA600588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3C9A641-873A-7A61-CF12-F486A126A7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1787B1-0C14-EFFD-80DD-D093831AC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BC16B2-0A15-841E-CFB5-558DD3803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9AAB-3F2D-4D01-82AA-00B72F3C9C7F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45EFAB-5986-3E3A-DFC9-4C150C157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E37EF8-F7D3-B8F9-DAC1-51C29C731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82D-C591-4F07-A204-9DB7C95625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0615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38793-82A4-A96A-5BE5-40F353821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D80D53B-4C9B-92F8-0E56-6D4D81E7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32D005-24AF-D103-FBDD-E9AAA506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9AAB-3F2D-4D01-82AA-00B72F3C9C7F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C6D194-1426-27E7-8578-49383BD98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90103C-58A1-E143-10C4-0BA1E5030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82D-C591-4F07-A204-9DB7C95625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633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34247AA-BA4E-6DB0-E74F-20ECBCDE6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3B25C9C-3347-23D8-3096-8C7F8DD3B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002DB0-7B2D-A25E-93F3-24995D950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D9AAB-3F2D-4D01-82AA-00B72F3C9C7F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78AE63-FB31-9FA3-A20E-6119829CA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A6727A-45C1-E8A3-544D-F218A9D91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82D-C591-4F07-A204-9DB7C95625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4487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ADEBA83-8630-606E-82C8-66F2C191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2AD3E5-F732-D946-0624-CF54A3EC4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8726E0-0983-A53F-EDD9-DBC942A883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ED9AAB-3F2D-4D01-82AA-00B72F3C9C7F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B66551-0BC4-92D2-85BB-1E21FDD5C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31375D-0109-6100-7055-4B8C390B4C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01F82D-C591-4F07-A204-9DB7C95625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7203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A3B59614-5B43-890F-116F-A982A6FEDB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65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1F284993-B5DE-5DB2-B4D1-4E6C839E06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08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B8E6A5B1-1361-2E5A-6B29-86EC9CE41B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959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CFF59D55-160A-AB3F-4F8D-0234626D73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82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FAD4B1E5-4E0C-5E17-35D9-06B836E289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35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21867682-5ADE-EEF5-B99B-368C09848F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75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986223F3-DD5F-9294-DC6E-643E372A2E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921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6E2C81C0-3C40-4C84-B43F-1C853A4278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993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67B6D936-861B-F137-C9E5-3AAC724FDB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13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EB33255A-5C92-4332-41E5-3DABB33330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26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57681535-4266-A168-7107-40407D2D75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01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">
            <a:extLst>
              <a:ext uri="{FF2B5EF4-FFF2-40B4-BE49-F238E27FC236}">
                <a16:creationId xmlns:a16="http://schemas.microsoft.com/office/drawing/2014/main" id="{25042B55-6FCD-7F48-1096-326B4724F9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391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73D50AB8-255F-5FCB-3FE3-B2F7E2F627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09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F16B66E2-D8D7-0F48-E6DA-517B9AFCAE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09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349720EC-90F7-5B92-95BF-55F1A403F1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239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A23DCF7D-1DF4-321A-9CDA-280AC9642E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17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5920305E-AEB8-3293-B580-3F0D2DC550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45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AB9BAE78-E274-1C59-7501-40C372A6F2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93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5BA1AB20-4335-9412-BC34-8D5D8B6E20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256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B7ACFA32-936E-6444-5FD8-014107CF2B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849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2A694EFB-8B75-31F1-18E0-156D846ABD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923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A9883C69-324A-B671-D79E-123805D620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57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22482BAF-4791-2956-533D-949035AE6C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215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4">
            <a:extLst>
              <a:ext uri="{FF2B5EF4-FFF2-40B4-BE49-F238E27FC236}">
                <a16:creationId xmlns:a16="http://schemas.microsoft.com/office/drawing/2014/main" id="{02D9954B-0533-4599-7C08-E531065DBC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34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5">
            <a:extLst>
              <a:ext uri="{FF2B5EF4-FFF2-40B4-BE49-F238E27FC236}">
                <a16:creationId xmlns:a16="http://schemas.microsoft.com/office/drawing/2014/main" id="{127908DC-FB47-52B3-99BA-298DE72245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90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6">
            <a:extLst>
              <a:ext uri="{FF2B5EF4-FFF2-40B4-BE49-F238E27FC236}">
                <a16:creationId xmlns:a16="http://schemas.microsoft.com/office/drawing/2014/main" id="{8074BF25-F435-26AF-FA6D-393895AAF0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052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2026-09-26T23:11:36Z</dcterms:created>
  <dcterms:modified xsi:type="dcterms:W3CDTF">2026-09-26T23:12:17Z</dcterms:modified>
</cp:coreProperties>
</file>