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41C79-9E1A-4A75-82C8-7617104E5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CABCD1-0AF8-14F2-C9DE-CF71D704D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844E5-228B-3E8B-70FD-5659E185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3D72CB-D9CF-D579-2329-ABF2FCE4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61EE52-B4F6-E2EA-E8CE-80E50599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0952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9A58E-2FA8-44BB-EB0B-0F1BABF8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2280E3-8214-883E-2F60-1D2343800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5B824-C4DE-AEBC-FAD3-03BD39AF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0A3C1E-ACC6-0455-4D71-F1B3C358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145B6A-993E-48EE-447E-A490E62B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5044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946595-FDD6-8E32-6532-D9164D5A0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546809-9F78-5333-786E-CE1DA03B9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406280-89E5-2EB8-1D65-086786B3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7CC2BD-A61A-DA6A-966C-4F23673F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75263-01F8-D620-1B88-F5E96D55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4088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78C23-5BDA-9C60-AA04-01E1860A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5D88A-F678-2F35-040F-9A64AD0B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23C531-AFBA-61AC-A86A-7A6AAC00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F7F25-7950-B3E8-1979-B8CFEB68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6A03E5-A180-1AD7-AB24-78B50A35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9181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C990B-912C-C1A0-D095-86B40485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B21C41-2CE4-2138-E8AC-8EE255B56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01F30-33EB-9F85-512A-FB02F8BE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E2B5A-43F5-CE7F-EBE2-3779AD93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40808-D879-6E84-33C4-64B9323C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2526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5D3B6-F28C-9C57-0A33-BF5FBE62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DDADA5-9F23-61F1-887C-3F942AF34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82617F-3C3A-6700-BAFC-E735C25D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BC2077-8FD6-CA03-D8D8-20524D5A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ED8638-B5E7-DC83-4449-074A25D5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F3DDD0-F513-EE57-0967-50242B09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0781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7D566-D2CC-2043-EC5B-043E41D1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5C658-E67D-0E31-30BE-64B8E1404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A0253A-EADC-4D10-61A9-C873C9A47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69A914-21F3-6036-C1E3-701DC4305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839F7B-F4C0-52A4-E597-2A90C473B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74D2CD-1B1C-70A1-56B0-0F77CFEC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50C85C-A03B-01DE-6E37-D8467E3E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8B966B-4DA9-C84D-06D7-34FED5D2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305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6F6B1-CDBF-89FA-81DD-CC1DABD7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0C6E18-726C-8CA6-A892-37D9C25B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9C9C02-47F2-1F8F-9E83-804DA38DD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C50C71-5AE0-A302-43B7-505E1A62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3427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5B8CE3-D4AC-7666-4D12-C2367DF5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09A5F3-2DD4-0910-1709-18FBFD52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E49106-8B39-FA73-6AD2-BCA33C87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4770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20B65-3BB1-2CB8-9C2F-C09B137A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066A8-1612-46C1-55FC-F92566B53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4877BD-9EF4-FC9B-BBC5-9ABE74F47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3ED6BC-3FC3-87E0-9CB3-AF834930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C0C12F-8DEF-B070-3E81-90C99961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8D44EB-823E-E58F-3B1E-9E22B1DC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8487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E54EE-F19E-75F7-12D6-24428256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E37DE4-15FE-4724-C718-F9BCA5A1C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635AB7-A8F7-BAE0-C49D-4CDA8C53C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84ADCC-0DE7-A56A-13D6-734BDA8A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5B7433-7257-3D18-6089-35ACCA5D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712664-4CB9-DDD5-94CC-03873FEE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0723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827231-3627-82BD-C56B-44F6E941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F1D8A-F5B8-E215-62E0-07E12FEF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D8E03A-1FDD-3CB3-DA26-C7D2739D0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1A0B30-11A0-4B64-AE6C-B84F86F9FCAC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CC560F-2325-DEDF-37E1-AA73D33B0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992F7-4837-9724-D575-A21A911A9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679094-4925-444A-AD94-21EBAD50FB5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92300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E7885599-146E-839F-21A5-E13E4E887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1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CEBB06C1-D310-F0B8-0EE1-BB8792142A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5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C4093028-106B-9773-7588-2FAD03E848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FF82AD4E-4B5F-570B-75B4-C9F510584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BF432FEA-5B44-6ABC-6934-BA981692E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9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1ACF0DF3-EE89-21FB-99F4-16C7D25D5D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0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59ECAEE3-F2F5-1B34-4393-BC9C776B8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6F06A373-E9F1-1AA8-A2CC-B41991288A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80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928282E5-9C08-F8A9-7581-1019C8BAAD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8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F1560383-8D09-4783-707E-B6859FE002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2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D8020DA8-7DE3-AF51-1E2B-E7196CC28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8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EC8E67E2-9D54-DF0F-2ACD-0D556EDCA3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03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787E3028-8AD4-F78A-84C6-61F8EDF4E0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27A7057A-43BE-CBA6-2839-AE3585D3E5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AFC893E1-5921-F0AD-7E44-A7FB243E4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53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C9CE5E14-6289-B085-C14E-C3E2033CA5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8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6DEDFDC9-8922-A3C7-1767-336603505C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92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380A4B76-098F-1CFF-A756-247469B178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13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79A60FA9-214C-691A-8A10-B2E3FB5C9D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16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80A06D90-4EE5-651A-F823-1CF39E59C5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55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81167E28-E53C-C93B-A91C-B724FF013A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00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86F61CC6-FC12-DF26-EF5E-FE6DE3ED32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8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E72787B-D9C1-9D54-8BF8-A9F6A1E44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6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9B69A212-857A-B0F3-2E6E-7DAF50398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9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B87A718F-F2D4-582A-46E6-E97C9C4B6A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4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DD25FF8A-FAD6-2F9D-3A1A-3D71A3B79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3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8BC68209-85FE-9526-371D-379EC53300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4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CFAEC718-CA72-DB48-DC98-DAECE27CE2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0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F97BF043-95D7-B85E-02AC-175980909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55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2026-01-09T16:07:25Z</dcterms:created>
  <dcterms:modified xsi:type="dcterms:W3CDTF">2026-01-09T16:08:06Z</dcterms:modified>
</cp:coreProperties>
</file>