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D9F9B-4335-172E-A530-A7535F658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16C892-E344-5A0D-8303-0C2665922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D7467-D839-5FE2-9F1F-9C60D3013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3D72-AD1B-4F36-9E9F-31BD7C9EA4AE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A0DF8-06BD-1FCA-F6F4-33D72C715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C97DB-489C-5F44-B431-3F3330D9B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7370-B7CB-436E-B5C7-41BCCD57725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1697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0296D-C996-1D01-F9F7-5A0E36003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F25CBD-36A3-9AD7-7D2A-4ABA91DFA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60D9F-73E5-A340-0F86-7F6463DEE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3D72-AD1B-4F36-9E9F-31BD7C9EA4AE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931BE-E83D-C502-EAAD-797E2F26A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90D7F-BE95-EFC3-B16E-9002F6D7F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7370-B7CB-436E-B5C7-41BCCD57725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7817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7559E8-B6F8-86ED-D223-E3742F12C2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DFD1C-843E-A1A3-878B-7CD63A45C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8288A-AAA6-286B-F47F-56485AC57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3D72-AD1B-4F36-9E9F-31BD7C9EA4AE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640F5-7D27-3617-F26D-3D70E9014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6362C-310D-4808-4C99-607100CC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7370-B7CB-436E-B5C7-41BCCD57725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98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E3B48-AC11-7665-E657-FB338B662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BCE2B-C1C4-62EC-872B-68DE9804D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D8F32-02A5-091A-2CF7-D9289F05B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3D72-AD1B-4F36-9E9F-31BD7C9EA4AE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5DB11-E864-00A2-8476-34030CEA4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0F69F-F002-26E7-8B79-0510CE227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7370-B7CB-436E-B5C7-41BCCD57725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354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D61EC-5194-8439-E614-0381B8A37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74561-3418-61DB-1B0D-F0B94853F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AECC2-26C0-C90A-6313-AF79F2C5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3D72-AD1B-4F36-9E9F-31BD7C9EA4AE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B0C2A-7C5F-29DC-AB59-54A4BC235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D1277-226F-9C73-2181-9C5F2308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7370-B7CB-436E-B5C7-41BCCD57725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584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29773-4AA6-A4DE-6F74-345E86223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CA2EC-FE66-6B70-087A-AE3AF3822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0AF91-0391-5E5D-0432-9A7083172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4F160-6822-B4E8-C4C0-198A4B0B8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3D72-AD1B-4F36-9E9F-31BD7C9EA4AE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7BF38-3AEF-3F67-54F4-DBA25590C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89DB3D-DB49-7A78-9251-DB365F525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7370-B7CB-436E-B5C7-41BCCD57725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0420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665EF-0A9C-7665-D31F-556695CC3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0C2F0-7A83-E246-12B2-72FB5B1C8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D57412-6915-57BC-34FD-3276F151C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A37B31-B7C0-563F-651A-3EDBB88526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2D0C56-F440-ADE7-4AC0-E601307485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CBC3B4-FF85-5607-42FA-679386783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3D72-AD1B-4F36-9E9F-31BD7C9EA4AE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B2B6D8-8E73-D247-4334-03E9613DE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1E722E-576C-9D2A-8792-659420049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7370-B7CB-436E-B5C7-41BCCD57725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67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3FC41-748F-504D-5391-11A2A763F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749EA9-CDEE-F6BE-1525-3265E7F79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3D72-AD1B-4F36-9E9F-31BD7C9EA4AE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B07EB1-7093-6A98-63F1-A66D22A24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F98B51-ECCD-74F6-7287-1D99E6E62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7370-B7CB-436E-B5C7-41BCCD57725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408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CDF3E1-8500-CE9C-6AF3-623DD4C46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3D72-AD1B-4F36-9E9F-31BD7C9EA4AE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1EDF14-7BB9-F9CD-600B-8B3B7A9A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9F5BA-19BB-1829-24EF-9600EA90D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7370-B7CB-436E-B5C7-41BCCD57725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2178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AF0CB-D1EE-8802-63F4-B9E82FD09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19257-3283-774E-1D22-C5694DE03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6D098-3FD3-40F7-979D-3B18737E5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C7F83-F685-FC72-2FD5-22A30B8B9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3D72-AD1B-4F36-9E9F-31BD7C9EA4AE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CBDF63-5665-9918-3944-CDC5C60C7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8B47B-D881-7254-DDAF-3D502D542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7370-B7CB-436E-B5C7-41BCCD57725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906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FA012-5EC6-8209-07B1-3644E5279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B0EC4A-2DA5-6C1F-AE8F-A12719EF9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1C9F50-55E3-010D-1797-78632A0B2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93D29B-F31E-F3A6-1ACA-A77DEDC4D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3D72-AD1B-4F36-9E9F-31BD7C9EA4AE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975C0-9B87-1B19-DE83-544992A2C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D71DA-DAD2-097C-294E-50E0792D8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7370-B7CB-436E-B5C7-41BCCD57725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432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10A23D-41FB-E6DE-BBB9-ED080417A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889C2-EA4E-ED57-0C7A-ABC32F270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4B281-9203-A6CF-C2C9-3258E86937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943D72-AD1B-4F36-9E9F-31BD7C9EA4AE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D2B6D-94A1-5372-9813-79F4AAE27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3ED79-4FF1-BAE1-6228-BA07EC424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E17370-B7CB-436E-B5C7-41BCCD57725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4639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258F29-F7F8-81B3-4A39-0A1C5B6879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06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">
            <a:extLst>
              <a:ext uri="{FF2B5EF4-FFF2-40B4-BE49-F238E27FC236}">
                <a16:creationId xmlns:a16="http://schemas.microsoft.com/office/drawing/2014/main" id="{1FAD9ECE-C55B-3FE0-1389-B743FF4BF1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29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">
            <a:extLst>
              <a:ext uri="{FF2B5EF4-FFF2-40B4-BE49-F238E27FC236}">
                <a16:creationId xmlns:a16="http://schemas.microsoft.com/office/drawing/2014/main" id="{9188B764-CF05-318A-B77C-935EFE3F6E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14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">
            <a:extLst>
              <a:ext uri="{FF2B5EF4-FFF2-40B4-BE49-F238E27FC236}">
                <a16:creationId xmlns:a16="http://schemas.microsoft.com/office/drawing/2014/main" id="{1ADF5D56-1ED5-2F26-C674-211C9A16B2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50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">
            <a:extLst>
              <a:ext uri="{FF2B5EF4-FFF2-40B4-BE49-F238E27FC236}">
                <a16:creationId xmlns:a16="http://schemas.microsoft.com/office/drawing/2014/main" id="{E7E39533-EF41-9E69-D7A8-023D19B08D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47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A9B933-58FF-02EE-86A7-613CC7BA5A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8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">
            <a:extLst>
              <a:ext uri="{FF2B5EF4-FFF2-40B4-BE49-F238E27FC236}">
                <a16:creationId xmlns:a16="http://schemas.microsoft.com/office/drawing/2014/main" id="{BF3CEFB1-C617-6BC0-99FD-647155E6C5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69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">
            <a:extLst>
              <a:ext uri="{FF2B5EF4-FFF2-40B4-BE49-F238E27FC236}">
                <a16:creationId xmlns:a16="http://schemas.microsoft.com/office/drawing/2014/main" id="{2F1DBBF3-0893-201E-3B58-1495A580F5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8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">
            <a:extLst>
              <a:ext uri="{FF2B5EF4-FFF2-40B4-BE49-F238E27FC236}">
                <a16:creationId xmlns:a16="http://schemas.microsoft.com/office/drawing/2014/main" id="{8268B332-8152-36B6-9867-6266BCFD9B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89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">
            <a:extLst>
              <a:ext uri="{FF2B5EF4-FFF2-40B4-BE49-F238E27FC236}">
                <a16:creationId xmlns:a16="http://schemas.microsoft.com/office/drawing/2014/main" id="{625314F4-8B99-2283-36D7-8C67B35017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28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">
            <a:extLst>
              <a:ext uri="{FF2B5EF4-FFF2-40B4-BE49-F238E27FC236}">
                <a16:creationId xmlns:a16="http://schemas.microsoft.com/office/drawing/2014/main" id="{E4595F69-D3FC-F944-7982-2594674794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75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">
            <a:extLst>
              <a:ext uri="{FF2B5EF4-FFF2-40B4-BE49-F238E27FC236}">
                <a16:creationId xmlns:a16="http://schemas.microsoft.com/office/drawing/2014/main" id="{C879E736-529C-E989-29DE-8E3941EE49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81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">
            <a:extLst>
              <a:ext uri="{FF2B5EF4-FFF2-40B4-BE49-F238E27FC236}">
                <a16:creationId xmlns:a16="http://schemas.microsoft.com/office/drawing/2014/main" id="{35C524CA-4E86-46C2-783B-7FA2B3FC4D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69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">
            <a:extLst>
              <a:ext uri="{FF2B5EF4-FFF2-40B4-BE49-F238E27FC236}">
                <a16:creationId xmlns:a16="http://schemas.microsoft.com/office/drawing/2014/main" id="{4C410ADA-CFB0-D399-242A-592D1A6363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3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">
            <a:extLst>
              <a:ext uri="{FF2B5EF4-FFF2-40B4-BE49-F238E27FC236}">
                <a16:creationId xmlns:a16="http://schemas.microsoft.com/office/drawing/2014/main" id="{1D17D5C8-CED4-E40F-C306-BCCE00FB52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52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">
            <a:extLst>
              <a:ext uri="{FF2B5EF4-FFF2-40B4-BE49-F238E27FC236}">
                <a16:creationId xmlns:a16="http://schemas.microsoft.com/office/drawing/2014/main" id="{EBF8662F-70E2-A0F5-55F4-D6B3AA8A1F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14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">
            <a:extLst>
              <a:ext uri="{FF2B5EF4-FFF2-40B4-BE49-F238E27FC236}">
                <a16:creationId xmlns:a16="http://schemas.microsoft.com/office/drawing/2014/main" id="{DA9C4A9D-B437-27C9-17D5-3AEE3816F4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21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">
            <a:extLst>
              <a:ext uri="{FF2B5EF4-FFF2-40B4-BE49-F238E27FC236}">
                <a16:creationId xmlns:a16="http://schemas.microsoft.com/office/drawing/2014/main" id="{A8B7D142-0C2E-4FC1-5E91-8BFBCC3AF3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64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">
            <a:extLst>
              <a:ext uri="{FF2B5EF4-FFF2-40B4-BE49-F238E27FC236}">
                <a16:creationId xmlns:a16="http://schemas.microsoft.com/office/drawing/2014/main" id="{D4A66341-BF1D-6046-B125-97CA26B12E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33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">
            <a:extLst>
              <a:ext uri="{FF2B5EF4-FFF2-40B4-BE49-F238E27FC236}">
                <a16:creationId xmlns:a16="http://schemas.microsoft.com/office/drawing/2014/main" id="{4D23DDA7-D7BC-6C28-020C-549A00CFBE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36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">
            <a:extLst>
              <a:ext uri="{FF2B5EF4-FFF2-40B4-BE49-F238E27FC236}">
                <a16:creationId xmlns:a16="http://schemas.microsoft.com/office/drawing/2014/main" id="{C87034FE-2868-0BA6-B017-864E56102E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77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">
            <a:extLst>
              <a:ext uri="{FF2B5EF4-FFF2-40B4-BE49-F238E27FC236}">
                <a16:creationId xmlns:a16="http://schemas.microsoft.com/office/drawing/2014/main" id="{4A84DB29-77D9-5CBE-0441-8E3824948E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27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B7E3EE23-CF50-09A9-F5A1-A89C255ABD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64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">
            <a:extLst>
              <a:ext uri="{FF2B5EF4-FFF2-40B4-BE49-F238E27FC236}">
                <a16:creationId xmlns:a16="http://schemas.microsoft.com/office/drawing/2014/main" id="{0DAFDFAA-F959-DA4E-20A1-AF60B00C56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95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jacquideshommeslive deshommes</dc:creator>
  <cp:lastModifiedBy>jacquideshommeslive deshommes</cp:lastModifiedBy>
  <cp:revision>2</cp:revision>
  <dcterms:created xsi:type="dcterms:W3CDTF">2026-06-30T02:35:28Z</dcterms:created>
  <dcterms:modified xsi:type="dcterms:W3CDTF">2026-06-30T10:18:44Z</dcterms:modified>
</cp:coreProperties>
</file>