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12192000" cy="6858000"/>
  <p:notesSz cx="6858000" cy="9144000"/>
  <p:photoAlbum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2C88C9-6983-4493-EC8F-4EC663F591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5F1697-16B5-078A-59D2-976F6740EA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D97FCD-AF7A-D63B-217A-96F1C8254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E9BEA-D851-4D5D-9D81-87DE3ACFC1CC}" type="datetimeFigureOut">
              <a:rPr lang="es-DO" smtClean="0"/>
              <a:t>11/5/2024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44C5B9-3752-2419-6803-50401DBEB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544D2E-F87A-1B56-9E34-2FD122B06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612F-3D41-457A-9149-C974920B32F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464616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91065D-5C8D-6993-47C0-107E01C6C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FFC4E9C-17B5-DE66-F223-BADD61C483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83DE0A-0DFC-20C7-7595-47684A1F2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E9BEA-D851-4D5D-9D81-87DE3ACFC1CC}" type="datetimeFigureOut">
              <a:rPr lang="es-DO" smtClean="0"/>
              <a:t>11/5/2024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1FB75A-E3E8-6FB2-3899-C65107C41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060F0C-4F2F-F440-6727-DC3CA7E74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612F-3D41-457A-9149-C974920B32F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880848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F6A3BEF-B2DB-EE63-3DA9-EE80ED898E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FBA33E9-84E9-757D-4F26-936918C5C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2C907C-0B19-C4D6-CBEA-F2BA88584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E9BEA-D851-4D5D-9D81-87DE3ACFC1CC}" type="datetimeFigureOut">
              <a:rPr lang="es-DO" smtClean="0"/>
              <a:t>11/5/2024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816B0B-432A-4988-5B33-EBD8BE801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B0D4B6-AAEA-7E15-F976-C45EC9882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612F-3D41-457A-9149-C974920B32F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690056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FD42CC-EA14-038E-5126-4258237DF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C7C729-7FAB-E6B6-D240-24E5DCA58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6DE0D-6702-0C97-6B22-FBD52597D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E9BEA-D851-4D5D-9D81-87DE3ACFC1CC}" type="datetimeFigureOut">
              <a:rPr lang="es-DO" smtClean="0"/>
              <a:t>11/5/2024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39B5B9-F1AE-F0E1-0454-37E1FCA97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A290A6-FBB8-F9BD-62B0-320077F15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612F-3D41-457A-9149-C974920B32F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234801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4C5FE3-0D25-8D55-C79C-8FE2DFFCF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1018DDB-0E42-866C-31BF-A6A3C28FB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B3D1C2-FF6E-6BCA-1D2D-839F320EE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E9BEA-D851-4D5D-9D81-87DE3ACFC1CC}" type="datetimeFigureOut">
              <a:rPr lang="es-DO" smtClean="0"/>
              <a:t>11/5/2024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663126-E1DD-D6D6-C977-1AD04F706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56BF10-0032-F2EF-AC0C-01966D190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612F-3D41-457A-9149-C974920B32F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016437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23DAC8-D244-5796-853A-6F1617E59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0601F4-4EE2-7F76-63F0-CAD718968C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BC38F55-E0ED-24E9-ABA5-C477A2B2C9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6E07805-3153-BBCC-A4C2-27103F9FE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E9BEA-D851-4D5D-9D81-87DE3ACFC1CC}" type="datetimeFigureOut">
              <a:rPr lang="es-DO" smtClean="0"/>
              <a:t>11/5/2024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7E92189-4B8C-8E0A-8F01-70B26763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D1B681A-45AF-20C8-D883-C519B3E42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612F-3D41-457A-9149-C974920B32F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009878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9B643F-4221-1728-4655-32F22D511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4B896AC-74B5-801D-B508-77966149B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1FFD655-CC6C-0EC9-08CB-08D0988268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2194857-CCE6-1519-C363-212CD6B68D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6A42DD7-3C76-CFB0-8A26-17AA9DBF5F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B1BC0A9-03EB-C678-17DC-B102DD95E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E9BEA-D851-4D5D-9D81-87DE3ACFC1CC}" type="datetimeFigureOut">
              <a:rPr lang="es-DO" smtClean="0"/>
              <a:t>11/5/2024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A515C47-78FA-E81F-4A77-6C0D39D81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1AEA185-950E-4FF6-AA5C-ECACAD4BD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612F-3D41-457A-9149-C974920B32F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648928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E21F60-C5B5-6CF8-E660-F63F384EE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7A03686-CC70-7712-D67A-A4B1919C0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E9BEA-D851-4D5D-9D81-87DE3ACFC1CC}" type="datetimeFigureOut">
              <a:rPr lang="es-DO" smtClean="0"/>
              <a:t>11/5/2024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E8EADE5-EAF8-B529-0094-8513F7763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06556B3-AC4D-9142-68FC-D58F405FB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612F-3D41-457A-9149-C974920B32F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050985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2F4911C-A384-276B-A2B6-0278AB050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E9BEA-D851-4D5D-9D81-87DE3ACFC1CC}" type="datetimeFigureOut">
              <a:rPr lang="es-DO" smtClean="0"/>
              <a:t>11/5/2024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0C1D3B0-E733-916B-7870-7A59DC5A3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9EB24DA-8484-A6D4-F931-5B572C4EE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612F-3D41-457A-9149-C974920B32F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696533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189478-62E3-2E24-F023-C2575783A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0A0CF7-C23C-F7CF-1628-37D84BEFB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829EB65-4E8E-E867-50CF-FA7C4B872C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95F6022-CD6D-0D6C-D085-52A7D3D25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E9BEA-D851-4D5D-9D81-87DE3ACFC1CC}" type="datetimeFigureOut">
              <a:rPr lang="es-DO" smtClean="0"/>
              <a:t>11/5/2024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36D5C93-7330-EADC-218F-4353CCDA2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F83F48-8513-3F56-A8CE-5FC9DD6E4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612F-3D41-457A-9149-C974920B32F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625601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EECA69-A4A3-4F94-1820-B6F98658F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7E07506-26EB-5290-93BC-1EF6C9B113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6287E7-A929-4390-F849-EB7FE316B5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F9DE81-E84F-406D-8BBD-0D8048E88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E9BEA-D851-4D5D-9D81-87DE3ACFC1CC}" type="datetimeFigureOut">
              <a:rPr lang="es-DO" smtClean="0"/>
              <a:t>11/5/2024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79605F-BD50-DE52-C35D-896FE564A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03BD51-56A3-2499-9559-F90ACDD12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612F-3D41-457A-9149-C974920B32F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059920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297236F-853F-9BB1-A26C-C04321F28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D6F13DA-6FCC-71BD-EFC5-08802B421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9C7C1E-0EF4-D78C-45A9-60A111306C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4E9BEA-D851-4D5D-9D81-87DE3ACFC1CC}" type="datetimeFigureOut">
              <a:rPr lang="es-DO" smtClean="0"/>
              <a:t>11/5/2024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8E2A4F-F4B5-3203-46FF-52169E28CC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9DEE21-8BC6-D3CF-0A54-560460A21F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12612F-3D41-457A-9149-C974920B32F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8426305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Texto&#10;&#10;Descripción generada automáticamente con confianza media">
            <a:extLst>
              <a:ext uri="{FF2B5EF4-FFF2-40B4-BE49-F238E27FC236}">
                <a16:creationId xmlns:a16="http://schemas.microsoft.com/office/drawing/2014/main" id="{7482364B-288F-0FFC-C67A-5FD7557F5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731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">
            <a:extLst>
              <a:ext uri="{FF2B5EF4-FFF2-40B4-BE49-F238E27FC236}">
                <a16:creationId xmlns:a16="http://schemas.microsoft.com/office/drawing/2014/main" id="{A04093C1-B270-583C-AA60-433428D3E9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676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1">
            <a:extLst>
              <a:ext uri="{FF2B5EF4-FFF2-40B4-BE49-F238E27FC236}">
                <a16:creationId xmlns:a16="http://schemas.microsoft.com/office/drawing/2014/main" id="{54E7C34C-0703-5E33-289E-5524C1364A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963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2">
            <a:extLst>
              <a:ext uri="{FF2B5EF4-FFF2-40B4-BE49-F238E27FC236}">
                <a16:creationId xmlns:a16="http://schemas.microsoft.com/office/drawing/2014/main" id="{90419F96-EB71-9A6B-BCA8-E07406E688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851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3">
            <a:extLst>
              <a:ext uri="{FF2B5EF4-FFF2-40B4-BE49-F238E27FC236}">
                <a16:creationId xmlns:a16="http://schemas.microsoft.com/office/drawing/2014/main" id="{06CBD3F6-90BE-2E52-330F-038155CEF8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769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4">
            <a:extLst>
              <a:ext uri="{FF2B5EF4-FFF2-40B4-BE49-F238E27FC236}">
                <a16:creationId xmlns:a16="http://schemas.microsoft.com/office/drawing/2014/main" id="{7FAF1DA4-4E58-1FEB-887A-B56F4C7270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973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5">
            <a:extLst>
              <a:ext uri="{FF2B5EF4-FFF2-40B4-BE49-F238E27FC236}">
                <a16:creationId xmlns:a16="http://schemas.microsoft.com/office/drawing/2014/main" id="{5DB86F9C-6FF7-70BB-71B2-8A1EEA1523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385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6">
            <a:extLst>
              <a:ext uri="{FF2B5EF4-FFF2-40B4-BE49-F238E27FC236}">
                <a16:creationId xmlns:a16="http://schemas.microsoft.com/office/drawing/2014/main" id="{412B15B7-3772-4399-0637-F415A8F82B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472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7">
            <a:extLst>
              <a:ext uri="{FF2B5EF4-FFF2-40B4-BE49-F238E27FC236}">
                <a16:creationId xmlns:a16="http://schemas.microsoft.com/office/drawing/2014/main" id="{A32CA08A-973C-8A4B-CF3D-FD88C6BEA9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37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8">
            <a:extLst>
              <a:ext uri="{FF2B5EF4-FFF2-40B4-BE49-F238E27FC236}">
                <a16:creationId xmlns:a16="http://schemas.microsoft.com/office/drawing/2014/main" id="{9AC14233-7E2F-F0FA-440D-959E050FDF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437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Texto&#10;&#10;Descripción generada automáticamente con confianza media">
            <a:extLst>
              <a:ext uri="{FF2B5EF4-FFF2-40B4-BE49-F238E27FC236}">
                <a16:creationId xmlns:a16="http://schemas.microsoft.com/office/drawing/2014/main" id="{6D722709-C82C-33DC-E2C9-75F9BAC33E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48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319CB14B-4AF5-74DE-1B9E-DC33FF4AFE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011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0">
            <a:extLst>
              <a:ext uri="{FF2B5EF4-FFF2-40B4-BE49-F238E27FC236}">
                <a16:creationId xmlns:a16="http://schemas.microsoft.com/office/drawing/2014/main" id="{F3828C6D-4318-9484-41E5-32E80D485A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703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1">
            <a:extLst>
              <a:ext uri="{FF2B5EF4-FFF2-40B4-BE49-F238E27FC236}">
                <a16:creationId xmlns:a16="http://schemas.microsoft.com/office/drawing/2014/main" id="{EF8C41B9-4E5C-F362-2FA3-D0EC139DEC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14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2">
            <a:extLst>
              <a:ext uri="{FF2B5EF4-FFF2-40B4-BE49-F238E27FC236}">
                <a16:creationId xmlns:a16="http://schemas.microsoft.com/office/drawing/2014/main" id="{B2980B86-463C-5E6C-75D9-43C12A762A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111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3">
            <a:extLst>
              <a:ext uri="{FF2B5EF4-FFF2-40B4-BE49-F238E27FC236}">
                <a16:creationId xmlns:a16="http://schemas.microsoft.com/office/drawing/2014/main" id="{B9F244DC-D858-C544-28E5-048F6A8E20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0854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4">
            <a:extLst>
              <a:ext uri="{FF2B5EF4-FFF2-40B4-BE49-F238E27FC236}">
                <a16:creationId xmlns:a16="http://schemas.microsoft.com/office/drawing/2014/main" id="{4D42F1FA-8B06-B886-FA05-D9198AFBCD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833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5">
            <a:extLst>
              <a:ext uri="{FF2B5EF4-FFF2-40B4-BE49-F238E27FC236}">
                <a16:creationId xmlns:a16="http://schemas.microsoft.com/office/drawing/2014/main" id="{D1E6F702-764A-88A3-1C86-75DF95A86C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8571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6">
            <a:extLst>
              <a:ext uri="{FF2B5EF4-FFF2-40B4-BE49-F238E27FC236}">
                <a16:creationId xmlns:a16="http://schemas.microsoft.com/office/drawing/2014/main" id="{87C7E780-BA89-1EFD-A7F6-CB51F5DC26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4214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7">
            <a:extLst>
              <a:ext uri="{FF2B5EF4-FFF2-40B4-BE49-F238E27FC236}">
                <a16:creationId xmlns:a16="http://schemas.microsoft.com/office/drawing/2014/main" id="{CEFA52D7-7A3F-F07F-2B91-391F42B742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131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8">
            <a:extLst>
              <a:ext uri="{FF2B5EF4-FFF2-40B4-BE49-F238E27FC236}">
                <a16:creationId xmlns:a16="http://schemas.microsoft.com/office/drawing/2014/main" id="{F2C03903-15A3-4E5A-107D-13BDD030DB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8368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9">
            <a:extLst>
              <a:ext uri="{FF2B5EF4-FFF2-40B4-BE49-F238E27FC236}">
                <a16:creationId xmlns:a16="http://schemas.microsoft.com/office/drawing/2014/main" id="{A202C8C4-6552-91F2-60CD-EFB6CA5CAA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04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237EA814-3BF9-339F-CCF6-22D945D7E3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7660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0">
            <a:extLst>
              <a:ext uri="{FF2B5EF4-FFF2-40B4-BE49-F238E27FC236}">
                <a16:creationId xmlns:a16="http://schemas.microsoft.com/office/drawing/2014/main" id="{95124FD5-4831-FD4C-90BA-84B091F6FF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663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1">
            <a:extLst>
              <a:ext uri="{FF2B5EF4-FFF2-40B4-BE49-F238E27FC236}">
                <a16:creationId xmlns:a16="http://schemas.microsoft.com/office/drawing/2014/main" id="{094B2630-8284-62A6-E52A-8BD50971BD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6536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2">
            <a:extLst>
              <a:ext uri="{FF2B5EF4-FFF2-40B4-BE49-F238E27FC236}">
                <a16:creationId xmlns:a16="http://schemas.microsoft.com/office/drawing/2014/main" id="{2CC68FFB-8445-F609-9406-25EED4F296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2803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3">
            <a:extLst>
              <a:ext uri="{FF2B5EF4-FFF2-40B4-BE49-F238E27FC236}">
                <a16:creationId xmlns:a16="http://schemas.microsoft.com/office/drawing/2014/main" id="{2CDD04E0-8714-B0B6-FE69-789A74F5CB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739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4">
            <a:extLst>
              <a:ext uri="{FF2B5EF4-FFF2-40B4-BE49-F238E27FC236}">
                <a16:creationId xmlns:a16="http://schemas.microsoft.com/office/drawing/2014/main" id="{9B2A8038-54B6-3934-B025-950F697A07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717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5">
            <a:extLst>
              <a:ext uri="{FF2B5EF4-FFF2-40B4-BE49-F238E27FC236}">
                <a16:creationId xmlns:a16="http://schemas.microsoft.com/office/drawing/2014/main" id="{0AD62468-0F8F-F83C-14DA-25D2C7CC6D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89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2358D036-B14A-2857-F193-11FCE10739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671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A0DF3653-BB6B-8B26-4833-207F4257A9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815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7D6AD502-772A-3A17-E5D7-B05229F158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515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0A0E296F-8509-3FC5-51E8-DC76C2BC0D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14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536543E4-E446-03A9-6EE5-1553516C30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678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AC6D0F12-9D50-7152-DE11-263E6093E8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046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Panorámica</PresentationFormat>
  <Paragraphs>0</Paragraphs>
  <Slides>35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9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admin</cp:lastModifiedBy>
  <cp:revision>1</cp:revision>
  <dcterms:created xsi:type="dcterms:W3CDTF">2024-05-12T01:30:52Z</dcterms:created>
  <dcterms:modified xsi:type="dcterms:W3CDTF">2024-05-12T01:33:46Z</dcterms:modified>
</cp:coreProperties>
</file>