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71AA4-6DDF-3843-0058-D9FD94469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8D404E-9941-3F45-7B04-F7C653C44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E35992-F979-0DD0-32CF-24B86A15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A88F-BFE1-4E0D-87D2-05A8A33B6CF3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05F08-259D-1966-703C-89C56298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6A313-7B33-F5F7-5105-799C4135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A89D-1FD0-4E62-8CA6-15461BAD41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227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6874F-8E6A-BF18-B947-56CDFBEA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F8F30C-7D9D-7960-8479-FE9381B06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A679E9-7285-722A-7009-333C1181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A88F-BFE1-4E0D-87D2-05A8A33B6CF3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14F6DD-C4D3-41AE-B2C1-863FF715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E71F5-37EE-32ED-2722-D7AC82F5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A89D-1FD0-4E62-8CA6-15461BAD41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89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D66272-62FA-2C10-2CA5-AE006E8D1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12B196-6BAA-6AB9-2FFD-135CE3E99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9B6E13-06B0-69C1-2259-00A82A72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A88F-BFE1-4E0D-87D2-05A8A33B6CF3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FDF522-569B-AC99-13EE-0DA0AD33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2F819E-8389-E0C4-781D-67273D1C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A89D-1FD0-4E62-8CA6-15461BAD41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4167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B916B-8430-BAB8-A4E7-120F2D63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3123F-EDF7-1731-5429-BE090720D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C989C8-4609-9B04-24D2-37262D9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A88F-BFE1-4E0D-87D2-05A8A33B6CF3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B277E-D5DC-6B65-7CD7-12C26FED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69F25B-AFE4-1D76-9AFF-CAF8A944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A89D-1FD0-4E62-8CA6-15461BAD41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7272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23F57-4668-BE24-D4E6-44738CF3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936DC8-EDE2-C627-E14A-9FB7D900A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E7B92D-BCE8-EF16-DB4D-97BC29D6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A88F-BFE1-4E0D-87D2-05A8A33B6CF3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691E62-488F-61A3-6E0A-775D87B6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76C6D-76AB-B6BD-5F6D-FF15DAA5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A89D-1FD0-4E62-8CA6-15461BAD41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651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41546-0F8C-3D50-602E-FF964B05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341B13-5C60-F046-F294-DEC1B5C2B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C1624D-68BB-D013-D4ED-06BE65C03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110FD2-5704-E895-9F93-B2EDB024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A88F-BFE1-4E0D-87D2-05A8A33B6CF3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9E9E2A-834C-4AE8-CE11-70C2E2D0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73D88B-7B49-DEAD-BEC7-C0751CB7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A89D-1FD0-4E62-8CA6-15461BAD41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9966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0F177-552B-628D-B4E5-CEEE660B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77D728-BD0C-9F26-FAE8-A4D480E41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B7DFAF-9EA4-0F19-4F81-AAA2ECC12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E3E3D5-EE8F-8103-C0DA-6ABC43DFA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E0121D-6CBF-88DE-81CD-C31EBE31A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A8237B-219E-5A51-6BFE-FEEA70C4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A88F-BFE1-4E0D-87D2-05A8A33B6CF3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66ADA9-3090-8C1C-491E-F454CCE9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D46216-4E7E-DC44-701D-0805CA41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A89D-1FD0-4E62-8CA6-15461BAD41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645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D498A-BD24-2F35-FE5F-40494E68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B98DBA-0E32-BF1F-F2F0-B021B7C4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A88F-BFE1-4E0D-87D2-05A8A33B6CF3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3F5CA5-058B-06E7-2F53-FCC4C437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D76A22-C1D0-4FB4-813E-453B0271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A89D-1FD0-4E62-8CA6-15461BAD41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3001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855B0F-9B93-4F75-7C72-F16478EA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A88F-BFE1-4E0D-87D2-05A8A33B6CF3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D000F6-AA23-7D17-E9B9-30D62FF5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D03286-EF3D-892A-B9AC-C221B342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A89D-1FD0-4E62-8CA6-15461BAD41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5381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4DA7F-0D20-8F47-5A99-2579884C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BA9EC8-C5B4-81F5-541C-E5BA996E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22FB0B-F367-12E5-5D3F-88B101938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707B26-F55B-1742-F558-40410DF5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A88F-BFE1-4E0D-87D2-05A8A33B6CF3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BA643-F9D4-E406-5A1C-E9E83315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E222A3-CF6E-25E8-116B-D3331B9B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A89D-1FD0-4E62-8CA6-15461BAD41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1410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F16F0-E4AB-0003-6AC0-5F16EC60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F66DD8-DAA7-B81B-8358-421AC36B9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3EC4EB-8903-946E-9537-5C35C4360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EDD6F6-104F-E97D-D18B-558CD2F0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A88F-BFE1-4E0D-87D2-05A8A33B6CF3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6D330A-DA95-4805-F8CA-930F1FC2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B289DC-A2C2-CF1F-18E5-E9D755F1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A89D-1FD0-4E62-8CA6-15461BAD41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9480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8AD3D4-1B2F-B329-800B-DF2EB69B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529CB7-1910-CC53-7A25-ADFB41C78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6BBF0D-546D-EB46-157C-35C4F83D2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1A88F-BFE1-4E0D-87D2-05A8A33B6CF3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5BAE37-14F2-1046-3A5D-8717B6E87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01BEA-4F74-177D-54EA-52237420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CFA89D-1FD0-4E62-8CA6-15461BAD41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32949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60809478-D9FD-4099-AD8C-FDDCA09A30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7E3D8BB2-DDE4-39D2-F9E7-2AD641412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8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A16A2D79-BF82-F80F-BBA4-6A29200BC8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9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0241BAC1-B861-6410-0530-78A544C0FE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9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93970A2D-E250-19FC-0198-76F1E84DE3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7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049989F3-CA14-3CF3-738B-8760090764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4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75A4D63A-DDE3-5866-7928-2E3626BCE7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2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49D04B7B-5AC4-B71D-0BE3-01B3ADCD75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2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2053F8C4-6935-6CBD-37F9-EA0E55368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C1047A75-4D32-7EE8-B66A-C47EC1A488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41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1A5D310F-A94A-3558-9E35-04459E2CC9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5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A154040F-FF4C-F2FE-16AF-378D3C3D68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80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8432E985-03CB-3450-A55A-72745FAC7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95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B21DD228-7935-63D3-1A50-1CE562741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9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7BE7CC50-3C62-8C63-5AF9-E62CA2E1D3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7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F1C2D734-A45F-870E-B5D6-3A20034065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46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552C9CB3-FB27-FE06-3244-47EC5F871D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10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BB0419E5-3B3B-DDDA-1BE5-A360DFD7FA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25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75F3B697-373C-C9D3-6AB3-ABDF43E004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33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4DDA8A0D-4C32-4A39-3881-C135A4DD91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09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41EAC950-6C73-E6EB-DFFB-FED5F50DDA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44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7D6F9495-7119-F39B-2877-16FC4DABBF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3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20DBD691-4991-EA28-7021-1965FA5AA6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0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1793051F-A6BB-FBCF-5413-98B89E6992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9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AD77569C-12BA-B7AE-17EC-C4CB036E4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9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B51B9805-D2B5-1196-1C45-0F440BF00E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5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616FA9DD-32A1-BD67-4AE4-0B8F3AF49F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6A966868-4941-1A1B-B58D-C18E611C48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8CD38152-FFC8-D24B-90EB-57CB9FE55E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14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2025-10-04T23:29:34Z</dcterms:created>
  <dcterms:modified xsi:type="dcterms:W3CDTF">2025-10-04T23:30:12Z</dcterms:modified>
</cp:coreProperties>
</file>