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6B8CB-0000-5DE9-7C85-84087874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359C00-400C-182C-AB88-2527B52A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EAB91-43EE-EC93-17AB-95767775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B161B-C7F4-7C07-183D-01E4EA8F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6FC661-664B-F2D2-874E-52FAAA2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62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81143-6707-DD00-633E-08BCF34B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BE99C0-F085-28CC-DDBA-20334B9D9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24D3E-A467-D51A-28C9-6DDEC0A8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B8817-E693-96E0-D4DB-3B7F028F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A4F5A-B57B-9E94-8F83-A51C3C51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658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ACF935-64AE-9AD4-F2D6-B178BD53B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B108E-9C63-9E29-882D-0AC33BB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093056-86D2-66E2-067F-711ECC43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3FB3E-EB49-2EC5-95AB-984FD37F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6E354-F6EF-3778-8060-2DD2B269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828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9E4EF-4FF3-9F02-6203-A272C4CE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44CDE-1FA4-6AC3-91D5-C3600764D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F2023-2659-F2A2-8463-12854A12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62AE7-807C-C52F-5ED1-0F919A93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231BB-CBF9-D806-C9E4-4905299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629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0CBF0-208B-4845-6BA7-A60073D9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13CE6-564F-DBD2-8F1B-B039318C3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590FC-BEC7-75D9-5FD6-CAE1FA2B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FB0AE-5D26-F581-7A2F-DCD0DD1E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D36AC-8274-0DED-EDC4-7EDBDBAE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1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B7320-D53A-1F8F-E669-9F9209A9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EDB91-4CE9-4EE2-EE03-50F827298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F6B683-41E6-9A4A-32E8-061496C7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F9ED8E-85F3-1C96-4EBE-11933A3A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87449-9344-1633-BF1E-345C9117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E7A7C-AB85-0BAB-43BC-D43621EA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225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6F8C1-E1C5-5C52-9BE9-C8933597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319D52-E7DA-AC68-1013-1169CAB4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45BE64-E231-F6FB-AB77-3681A1F1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DEE31E-E1CE-4BA6-192D-AD29B15BA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8043D5-FDE3-2764-707A-09DC4F298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E27EE8-A32E-67B6-AFDB-F98CDB7D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B86E2-C9CE-DC35-81EE-D2CFEFB1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DF3A2C-F89D-F8DC-47BB-80B7E70B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029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7C074-4553-5EB7-EA13-9B81AFE8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43248D-6D89-2408-5482-132610F8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676E2F-C548-E580-2CDA-51BCA17E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597D58-5791-7D97-DC57-516F8530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293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50E24D-6A88-66E1-47CC-79192794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BFBF36-317A-5064-55B7-AC1497EA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97FB8E-BD2D-5290-D316-A2B230F5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8686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690B1-B1BD-60A4-46A9-724A49CF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90BBB5-0B25-B69E-E791-358079C7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ADAE6F-A340-5F19-F62A-AFC0894E1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8FAD7-908D-CBEA-00BB-A88FF3C1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5E11D9-8488-5F9C-8557-C3B4D343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DF75C7-A475-F0DA-920C-8BA39221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303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25FF9-99B5-3680-932A-20AF3D59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009FA7-12E4-42D7-5F39-704DFCD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CCB1C4-C664-E44F-22C6-A5A8EB137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A6719-EDB8-60A9-08C1-3419098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2FEE28-918C-E6D8-2C72-07E5433A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FBD735-C8F2-628B-CF93-526C314C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211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9CE6F2-0EE9-6D9D-940E-DF43E666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77467C-B56A-2277-51C6-88AC4BD2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D3789-CD0A-3238-FBA0-4C9424C66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65DBE-1519-47BC-AAE1-77DC85833D14}" type="datetimeFigureOut">
              <a:rPr lang="es-DO" smtClean="0"/>
              <a:t>29/6/2025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BB770-8251-F19B-2274-4E0FFE932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C6C70C-1BC3-1834-6350-98B47BF4B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EA8F-2CA2-4CD3-AE2D-ACB541017A8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4283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831EAED-EDE6-3327-77E5-CFCE3F468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D0A8AF5E-693B-ECA8-97DF-F56309D26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9F31486-7165-D89F-CE9C-3A868D7F1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3150A92-07F2-1F05-C916-3E054868C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E62B2AC3-95BC-81F2-2E48-75E567E8B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82D808CB-F169-EEFC-E1AF-64990F11E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1C1CC4A-7E06-C683-73C2-A09F46ECB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0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CDE9E8AD-46E4-D997-6C57-CCA2908CA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A2979EA-5243-7C05-37E5-4AD386822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5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FC71E9C-DD19-9CA8-D0DF-0DBF8E227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5833E39-FBCA-DEB2-71A3-83CDDCF76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830F6FE-674D-9259-B61A-03F401818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C8FFBCB-6306-AECC-807A-24EDEF8FB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EE737E7-18C8-6BE7-ADA4-44C8F75B1F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6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54959F91-F29C-1157-37F9-BC41E2656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0EEB8895-4F28-38B3-A7CF-14A99950A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47D29E5-D5CD-A2B6-E1EF-2E8CF5B62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3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8A06880-195B-67F5-2136-7661ABDA40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2E87B02-CDA6-F188-608C-B4965AD33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2DABED7-FF4A-ED28-9EDF-BD8E17AAB5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252AC4C-314A-455A-9A62-3B4524647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9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BBCFFFB-48DC-1253-42A1-731E43369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1DADABA-1521-1ED3-CE9C-298A94CE9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CC142D68-C304-87D4-0248-82AAE5825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955ACCE-2373-B470-207A-9A1FDD2A0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1A48558-7688-3351-F6E8-26DF890C8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D02F9671-37A8-CA4E-3B84-F538D9BD1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328FAF4-8448-5587-FEAF-230A28DCA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1062CC2-32F5-F4F2-C736-27EC603B5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40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2025-06-30T01:55:27Z</dcterms:created>
  <dcterms:modified xsi:type="dcterms:W3CDTF">2025-06-30T01:56:35Z</dcterms:modified>
</cp:coreProperties>
</file>