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3CC4E-D903-0EE0-CF7D-F127527F7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C9E260-C048-A4D9-BAE7-DD6F01246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47FAEB-8ADC-DB82-9DDF-E62B3150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D1FE-12AB-4C84-ACD6-47A43EE14A87}" type="datetimeFigureOut">
              <a:rPr lang="es-DO" smtClean="0"/>
              <a:t>2/1/2026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EB5727-6228-D7F0-6EF2-374EA4B4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DC176A-F51E-1E70-44BB-A597DD78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4C0B-37F2-4DD8-8287-9B2300BBA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6753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F60FC-FDD9-AFBB-C4AF-3B706108D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AEE782-D5AA-1D9D-4BA9-1825C60E2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957E38-3EBA-56B8-F254-9EB74818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D1FE-12AB-4C84-ACD6-47A43EE14A87}" type="datetimeFigureOut">
              <a:rPr lang="es-DO" smtClean="0"/>
              <a:t>2/1/2026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563E85-1DCF-E661-60E8-CD086A63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85D167-05B7-9FBE-D2E9-2ADE6AE0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4C0B-37F2-4DD8-8287-9B2300BBA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5403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65D8B5-E186-7D19-FFE5-16B4AEA78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68D9E6-C41B-936A-25C9-DA65C3FE2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674A7F-FBBF-B292-A4AB-D142E45B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D1FE-12AB-4C84-ACD6-47A43EE14A87}" type="datetimeFigureOut">
              <a:rPr lang="es-DO" smtClean="0"/>
              <a:t>2/1/2026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18CE8D-A934-EEE3-6C73-7C7E0A30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D76C5A-A3F5-2F73-1657-9DE5B30B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4C0B-37F2-4DD8-8287-9B2300BBA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89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F64C0-607A-4847-EA83-30821BDC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B65EFB-3A06-A530-618E-26DC79ACA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DFB8A0-C087-D864-E53B-24CECA801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D1FE-12AB-4C84-ACD6-47A43EE14A87}" type="datetimeFigureOut">
              <a:rPr lang="es-DO" smtClean="0"/>
              <a:t>2/1/2026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1CAEBF-8D1B-C103-EE3A-8B341A3B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DB4334-BAED-5B18-76B9-0795B070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4C0B-37F2-4DD8-8287-9B2300BBA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5236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ECD1E-C1DA-1146-6B6E-43B56FF2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6FAB38-686E-D1BE-9B72-F66C83D09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30F0DC-C9B1-5EB5-46F0-5D0EFF4B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D1FE-12AB-4C84-ACD6-47A43EE14A87}" type="datetimeFigureOut">
              <a:rPr lang="es-DO" smtClean="0"/>
              <a:t>2/1/2026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938899-5A8D-65F6-6867-C6D0D6F16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C3481D-75F0-952E-D546-ACA0A6E5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4C0B-37F2-4DD8-8287-9B2300BBA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3245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50AEA-E48B-C076-77D8-60B0EDB53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CD7622-9705-DDE9-55B5-EEE7ABA62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E421C5-AE9F-966E-720B-DE1FBB6DB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BD91A7-AA81-6321-17AF-965DF2D8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D1FE-12AB-4C84-ACD6-47A43EE14A87}" type="datetimeFigureOut">
              <a:rPr lang="es-DO" smtClean="0"/>
              <a:t>2/1/2026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FAEE1C-F84E-8A0E-A7C1-45DA6179B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2CDB98-D87D-0856-780E-91AA77D2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4C0B-37F2-4DD8-8287-9B2300BBA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9406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0EF3D-8113-C590-726D-F5C04256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5BE9B0-14DB-8EE2-17AF-581794F6C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CB6A4-CB79-F16D-8410-5972C722C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42ACF2-4723-D93A-0E6B-AB052F5AF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9C5D47-E288-8968-3ADB-B4329DACA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46321A-12EE-44EA-9B66-41F332E4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D1FE-12AB-4C84-ACD6-47A43EE14A87}" type="datetimeFigureOut">
              <a:rPr lang="es-DO" smtClean="0"/>
              <a:t>2/1/2026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365582-C73F-5CE3-69C4-4414CAA8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45DEDFB-B0C6-06FF-E71C-F0675D73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4C0B-37F2-4DD8-8287-9B2300BBA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1011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AED36-614C-ED43-8702-101DA182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56423B-4A08-E68D-4C4E-E02EBB87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D1FE-12AB-4C84-ACD6-47A43EE14A87}" type="datetimeFigureOut">
              <a:rPr lang="es-DO" smtClean="0"/>
              <a:t>2/1/2026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F57207-269D-85C2-961D-8B5549763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D23E83-9A1E-7527-B2EF-AD82856B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4C0B-37F2-4DD8-8287-9B2300BBA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1536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EF0B4F-9F8C-FC26-8C07-8AEB898F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D1FE-12AB-4C84-ACD6-47A43EE14A87}" type="datetimeFigureOut">
              <a:rPr lang="es-DO" smtClean="0"/>
              <a:t>2/1/2026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764E2A-DCCA-A33F-CA21-B3BECBAD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40FD6D-CD8F-20E0-579E-055DDA9F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4C0B-37F2-4DD8-8287-9B2300BBA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9014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A6E14-D217-092D-B0CB-BC6BEA08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CEBB6D-90FD-331C-36A1-2C9B7EE67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CBABA4-7262-732B-06A5-EF96E50D7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549BEF-2619-FE9D-A01B-CAFB99086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D1FE-12AB-4C84-ACD6-47A43EE14A87}" type="datetimeFigureOut">
              <a:rPr lang="es-DO" smtClean="0"/>
              <a:t>2/1/2026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189328-E1EB-1F5D-191D-55138272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8ED5D2-0549-E985-F611-9721B39E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4C0B-37F2-4DD8-8287-9B2300BBA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8672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06A6C-F7BA-3EBC-C766-58220118D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023981-7863-BFDE-36F9-520C8C6D7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2F8B23-58AC-C749-3FAF-AA827ADBA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20644F-05BF-C6AA-3206-1BAC1E75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D1FE-12AB-4C84-ACD6-47A43EE14A87}" type="datetimeFigureOut">
              <a:rPr lang="es-DO" smtClean="0"/>
              <a:t>2/1/2026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D4AE54-1F0B-98AD-139E-3E531E8A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10DA9E-5521-37F6-300E-3FD65246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4C0B-37F2-4DD8-8287-9B2300BBA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6039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B689A0-28F1-F9B0-A387-38C5A7D17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448998-327A-37E4-49E0-E185E2A6F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8F2922-9E83-A4F6-6561-C1333415C3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EFD1FE-12AB-4C84-ACD6-47A43EE14A87}" type="datetimeFigureOut">
              <a:rPr lang="es-DO" smtClean="0"/>
              <a:t>2/1/2026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DA2D9F-A62B-C903-89A3-5B613D9FC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13CA76-0D46-8F4F-4D5A-838EA1B0B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854C0B-37F2-4DD8-8287-9B2300BBAA1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13997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A57248B4-81D3-F3F8-3D6B-775159143D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70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87DA862C-5DBA-BA20-B5BD-EA328EBC64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16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9911FBC2-36DC-FAD0-1595-132832C296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76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8DCD5B5F-206C-AE7A-1D98-811D1FA49A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25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A1F62BC9-979C-E203-FD2B-1AD6DC419D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8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BFB1D925-6038-89CB-B793-8B9F1BF5A2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32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43ACF428-9C96-C696-CC4C-8C585A957C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67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5084C12E-FB4A-3B8F-F7F5-53C194DBB7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10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183560ED-D9C0-1533-97B2-34AA94FEE8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0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9CC2B5BA-0695-A94E-82B7-8E1A0D2E3A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90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B4A07FDB-5D73-74ED-5C98-95F2AFD3A0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5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998BF8B-35C1-466C-AC1D-5D152D2FAE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6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A0566808-1576-71BD-26D7-5DDA903B49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60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040A9380-1A1B-07F1-7679-A009BC32E9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02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2E1768C3-1524-2155-334F-9936B7F653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65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8989AC13-724D-D4B2-93AB-ADBFB04BA5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93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C1E721F3-FF47-AB70-AF13-6645B506AC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18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26B5CEBC-C043-DE2B-FDEF-496C5C92CE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39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E31E0A52-DD25-A409-DBD2-E5FA99E9DD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24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073CFDFB-2E3B-8F44-8644-C4465AFB3F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56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BF8E852F-04CA-66B3-4E16-B7F0AEA95C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548ED3BC-9850-5CB8-34D2-9E93F410A7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4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50C0B958-B7A5-3E0E-C39E-8C8A67655D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4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9EA1BEDB-9C89-D412-F6E8-87BF45501E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6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DCACAA2D-F02D-00AA-C5DF-5B160D859D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4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F78EF9EA-A0C4-2B9E-F059-FF10B256F1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46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61EB00C2-3531-8F70-0319-6796F65086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D71AD1C8-6141-8807-B6C4-953A2DEFDC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2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962422FA-CFCD-592D-02CF-73AB62D162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421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2026-01-02T17:34:30Z</dcterms:created>
  <dcterms:modified xsi:type="dcterms:W3CDTF">2026-01-02T17:35:47Z</dcterms:modified>
</cp:coreProperties>
</file>