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53EA2-B5DD-61A3-1540-D74B1A61A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D08DA-AAC6-D80F-7EEA-C36EA0AEB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75C6E-4108-C91D-7D35-B94EAA34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6615-1A5C-4EB5-9123-4139D4E58D1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9F11D-532B-1F18-85F0-5EDCB7F5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3086B-866D-9960-B951-ACBAAC15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1-8282-45B4-9424-13B0763B60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93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D3A6-16A5-CA13-6C03-ACE7C907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B44A3-CF8D-C204-E148-A59F0696D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9B6E-D44C-3C5B-B6B5-78734AE4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6615-1A5C-4EB5-9123-4139D4E58D1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63EF6-95C7-A2F2-E7EF-3DD8F468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BF813-D536-2776-B372-C1C9A5A3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1-8282-45B4-9424-13B0763B60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80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FD0D7A-B865-1342-4D29-978DFD235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918BC-12EA-9290-5536-44A63D117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DCFB2-9F35-6C9D-9E26-B32F2BDD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6615-1A5C-4EB5-9123-4139D4E58D1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C6FD1-27BE-94B7-DED7-75C37891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F6607-28B2-70E0-BE8C-B427C15F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1-8282-45B4-9424-13B0763B60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89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BC952-4481-DD74-DEA0-A9E78F41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5F35B-64F6-05B4-C737-A48E4ED5A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95A05-CE20-0F1B-6C60-39E8CFEB6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6615-1A5C-4EB5-9123-4139D4E58D1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D9D68-1A96-4868-197C-1C56DE75B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C75DA-BF43-C2FD-4013-EE3FFACF4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1-8282-45B4-9424-13B0763B60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75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DC65-470D-C1E2-FC91-C0B95A5C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2370F-7CC5-028E-5FD1-F54915D6E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68B30-205A-D5C2-AA33-9B3FBB55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6615-1A5C-4EB5-9123-4139D4E58D1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47D68-C6E4-A4BD-2EA6-CAF89F92A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2836A-18E0-2331-3810-EACF84E1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1-8282-45B4-9424-13B0763B60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82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F4B8-C3B5-8009-7675-C4993B026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312CE-BE5F-63BC-AE65-371BE37B9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79EDE-43C3-5E0D-61B2-B39C873CB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8B7D0-6CAA-4311-18AF-EEB51A8F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6615-1A5C-4EB5-9123-4139D4E58D1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79DA4-23AF-1A29-8C8F-0BEE7932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D1249-E486-5B12-86A4-B883340A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1-8282-45B4-9424-13B0763B60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89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0944-DE96-118C-1FD4-83756B3C2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2D18E-55C9-E044-76B1-05A2282F4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DE4D5-DDD8-977F-32CE-F9E2EE950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307EA0-ABE9-15C8-B1A4-8EDEE40E0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2EB88D-078F-824A-FBDA-C319D8274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8C0C8B-770A-74D0-25B8-0630E0C0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6615-1A5C-4EB5-9123-4139D4E58D1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963A8A-050C-C57D-171A-DD9A2E4B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599267-42E5-931D-5876-42C58D63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1-8282-45B4-9424-13B0763B60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53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4A896-4377-D209-31DD-06008B760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1B589-437B-2D70-B4DB-40EC17E6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6615-1A5C-4EB5-9123-4139D4E58D1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D9ED4-C5EE-4922-FC96-8A8315577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DC527-8309-074F-B395-15C180A4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1-8282-45B4-9424-13B0763B60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254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696F38-6715-C01E-2CA5-D3FC3C4D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6615-1A5C-4EB5-9123-4139D4E58D1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13771-5BC8-B716-E653-D9571135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D3214-5738-FC4B-FC41-8AD0E0D0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1-8282-45B4-9424-13B0763B60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21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E031-E662-F13A-A800-DB2788AE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7E4F6-0CA3-2464-186C-80D614C84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9A344-C401-EF9A-DFC4-3AA3E4E10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65FF-09DC-6CFC-B498-55C15DCAC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6615-1A5C-4EB5-9123-4139D4E58D1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CA624-8835-9B10-6A70-02776B1B4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FA453-377E-9D9D-20C9-83CCA07F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1-8282-45B4-9424-13B0763B60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26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04B5-5344-5749-BC76-C942234A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129B15-02C2-C8E6-CC95-FC96D784A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E8821-5ADE-D325-B75E-80FB08367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49402-711D-90C0-88ED-2E8CEC30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6615-1A5C-4EB5-9123-4139D4E58D1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23AB8-F112-87A6-1BBB-D97A63D8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CB878-D0AE-0356-8A46-A36240F3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E7C1-8282-45B4-9424-13B0763B60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90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CE2D1B-4B7A-FFEA-EF3E-9031832F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572F9-FF90-C463-038C-2BE116639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9A9F-A87B-4F91-C9E1-7065F7A3D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156615-1A5C-4EB5-9123-4139D4E58D1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39684-A80F-65FD-A440-CD5EF84B12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7210F-181D-A15E-1C41-7FFA1FE48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1AE7C1-8282-45B4-9424-13B0763B60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893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2FF57B22-F63E-0BC8-A199-8A65145DA3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93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EB5921A2-30DD-9386-81FA-0ABC883919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6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7A52E174-2F8E-02C6-AF72-83D605D838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14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>
            <a:extLst>
              <a:ext uri="{FF2B5EF4-FFF2-40B4-BE49-F238E27FC236}">
                <a16:creationId xmlns:a16="http://schemas.microsoft.com/office/drawing/2014/main" id="{3DE9E6B7-4BCB-D65C-5353-840A2E24C2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5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id="{706B5157-FACF-BCE7-A509-8DB20BECBD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3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>
            <a:extLst>
              <a:ext uri="{FF2B5EF4-FFF2-40B4-BE49-F238E27FC236}">
                <a16:creationId xmlns:a16="http://schemas.microsoft.com/office/drawing/2014/main" id="{7D642EF4-6C45-A63F-541A-14425E7964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38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id="{D6E5A56E-93E4-769D-298E-09D8EBB1C3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36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>
            <a:extLst>
              <a:ext uri="{FF2B5EF4-FFF2-40B4-BE49-F238E27FC236}">
                <a16:creationId xmlns:a16="http://schemas.microsoft.com/office/drawing/2014/main" id="{4113FC3B-2CAE-0C3D-991D-1BB45B48C8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11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">
            <a:extLst>
              <a:ext uri="{FF2B5EF4-FFF2-40B4-BE49-F238E27FC236}">
                <a16:creationId xmlns:a16="http://schemas.microsoft.com/office/drawing/2014/main" id="{2D989363-A642-E440-FB7C-6F4EF8BADB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34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>
            <a:extLst>
              <a:ext uri="{FF2B5EF4-FFF2-40B4-BE49-F238E27FC236}">
                <a16:creationId xmlns:a16="http://schemas.microsoft.com/office/drawing/2014/main" id="{9FFA889F-F677-61F4-B5E8-D85690609E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96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>
            <a:extLst>
              <a:ext uri="{FF2B5EF4-FFF2-40B4-BE49-F238E27FC236}">
                <a16:creationId xmlns:a16="http://schemas.microsoft.com/office/drawing/2014/main" id="{BA13208A-1979-4728-7F6E-364CCB617C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3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256C120D-9EEB-87F2-F0F3-2D89048FC9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85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">
            <a:extLst>
              <a:ext uri="{FF2B5EF4-FFF2-40B4-BE49-F238E27FC236}">
                <a16:creationId xmlns:a16="http://schemas.microsoft.com/office/drawing/2014/main" id="{03C661C6-75D3-D2C3-5DBB-A04EDDBEDA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41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">
            <a:extLst>
              <a:ext uri="{FF2B5EF4-FFF2-40B4-BE49-F238E27FC236}">
                <a16:creationId xmlns:a16="http://schemas.microsoft.com/office/drawing/2014/main" id="{1F6DFAF6-A695-C609-56C2-8AC3333791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18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">
            <a:extLst>
              <a:ext uri="{FF2B5EF4-FFF2-40B4-BE49-F238E27FC236}">
                <a16:creationId xmlns:a16="http://schemas.microsoft.com/office/drawing/2014/main" id="{F5C9C8BE-B970-C7D6-D60D-D069FA7DE0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81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">
            <a:extLst>
              <a:ext uri="{FF2B5EF4-FFF2-40B4-BE49-F238E27FC236}">
                <a16:creationId xmlns:a16="http://schemas.microsoft.com/office/drawing/2014/main" id="{BED3A082-14A9-3ECA-0A0F-C5FEEF4A09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783BEE57-71E3-EF58-CC2B-9E7FCEE4FC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7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C765F71C-4374-77E1-5736-34C5792790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0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AEB8826E-0FCC-6556-3069-964BF62380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7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648D0F09-57C8-FA40-97B1-A90EE368FA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6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45F30D24-706C-AF7D-161C-EE72472B87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7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F1F4FEB4-D3F6-6265-88B8-589D2D3D03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5996C150-6A93-D873-9FA7-D2BD9C75C5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80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jacquideshommeslive deshommes</dc:creator>
  <cp:lastModifiedBy>jacquideshommeslive deshommes</cp:lastModifiedBy>
  <cp:revision>1</cp:revision>
  <dcterms:created xsi:type="dcterms:W3CDTF">2026-06-27T12:03:39Z</dcterms:created>
  <dcterms:modified xsi:type="dcterms:W3CDTF">2026-06-27T12:04:55Z</dcterms:modified>
</cp:coreProperties>
</file>