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098E-8871-21DA-F459-22A00A0AE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7D2EA-AFDB-8BD2-C1F4-F370772C3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7041A-AFB8-7B11-4FBC-11EFAB58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E368-FA39-52ED-F7EE-362B9245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5093F-3E66-9A1E-05EA-70C666AC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84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38C3-6949-98F1-906A-AB46E730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21C5B-4721-FAAD-D1B9-47E324542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5AABA-FAEA-A05C-E83B-963682EC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E2F0A-0D9E-D9CA-8361-4ED1708C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3DD25-AB7B-5641-6F4B-13892523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1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6ED97C-67F4-57F5-39D7-697F26755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72D46-A98F-0F31-70E8-A1A1F80DC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1E50A-3CFB-3EAE-B754-8F2BADA5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BB3FF-80E0-BE6C-3BB0-C0F9EEA6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F77D6-F239-6B86-216D-BB15D777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D8D4-570F-B28E-003E-14B5B67D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10E5-21B0-7751-1DCF-FC79ADB0B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D5D6-CAA8-B527-318E-866FBBBF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42D4-FEB9-22B3-87E5-3F1D8F31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59B5-2E4D-21AF-93C5-82E81138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16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C066-1377-B536-9754-25BD5EF7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454D9-34B1-E40A-BD43-6E601D0A6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CD7B-B8EC-E58E-44C0-8972BF19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88DED-EE64-8DBB-A05B-79793175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CDE71-C23B-5676-7B40-30082E4B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02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08BE-88E8-7464-E451-5F16472D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D75DB-4AE0-DD6D-12D7-BEF8514D7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CD00F-EE3F-71EC-8B58-61499D739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08051-039E-52A7-3697-10889841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11E52-3662-2BE7-8241-7BA8E4C5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DB9F5-01F4-C170-A0C0-A1A5B028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79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E8CA-97F7-D7BA-A561-4D674F12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4E386-A3A6-A463-07EC-6462FA096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05FC8-750F-A874-F677-C9A4ACBC5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D1303-1474-5FB6-FD3C-0CDEFEFC9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FF94E-AA99-B783-5E3C-73084689A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A7378-0CF9-A0EF-B588-F8568DF2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6BBA0-7F76-A8FE-D9EC-67910556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57C50-1CEB-6297-EBF9-5E037D20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79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78C2-AC4E-9E98-3F92-9746196C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FA11E-FABF-FF78-AB62-A8739CA9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F1F71-AB79-EE8C-457D-B15E3F0C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7C1A7-1B2C-BFB8-C546-12C40F1B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66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0181FA-CCA1-E5C0-D97E-598A5AEE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A434D-47B1-82C5-2C54-593D59E1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309DA-5B00-8B75-120D-1E213A31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81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4474-EAA4-704A-D27E-66163612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3E78A-040C-34B1-6B15-9B8D08134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E87CA-46C5-D7BC-1373-66F05D28F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72C04-BED7-71E8-3722-7EC6C9DF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680A2-ED02-D6FA-2421-5D2630D6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A090B-B441-B5F4-A242-C9479CE8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4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742-0AA2-B5AA-C71F-2F1108EC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621C1-4595-8792-8807-8D52E3E95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A6B84-3BC9-6DBB-4FFE-0EABB4148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500D-33A9-E54F-9E96-849F80F1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64840-B67A-7B46-7E18-40789DA9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32D2F-D68D-A308-FED5-97D4E7C7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07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0E050-3C3F-29E8-F851-D048EB58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991EB-55C9-9E5C-B6F8-A6E224D5D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6AE0-8472-37DB-C951-AACFB8401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FF6859-31F5-476B-AAA0-523D321E243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25B37-5FB9-3F61-5128-0EAB7DACA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0B341-0B30-3829-3F70-C9DD3613E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BF06A5-D9E0-464B-8466-3D3803A174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95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99BD4028-E5B7-2D81-095C-8C82CBBE4B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943715AD-C0AC-81E1-D34F-CDEF3EEDA0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7CF6FED4-A1DA-C5F4-DF5F-BA39221397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7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1FD49508-DA3D-3611-9763-51E5A16CB7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F935D71B-3CE1-9F8C-0602-FF5B84B91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0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2ADC8280-61C3-1445-100F-87AA071535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1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8706906A-9C0D-FDB7-01F6-160B938329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9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3B536363-3133-6CEF-8A0E-F444FE2D3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5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29E470BE-F10D-CCDD-3BD0-3F7B1A8C7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03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2FC6FFE0-590E-40BF-1C2E-7A594325C4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53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AC4D8D44-82BD-C79A-37F2-6F2F8B3AD3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5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762C2F46-C14C-8812-09D4-D3D130AAC1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1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BD5FAE2A-717E-F8AC-9B66-748FBECF91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6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09F61208-4827-4BFD-E949-09D9DB4EF6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4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9BF14872-5999-CB16-6BAD-5075E19E74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31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C5E9DAEC-73F7-8957-1BEA-D4ADFB950F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9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5ABE1932-652B-0E23-3161-91A7690EA3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56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>
            <a:extLst>
              <a:ext uri="{FF2B5EF4-FFF2-40B4-BE49-F238E27FC236}">
                <a16:creationId xmlns:a16="http://schemas.microsoft.com/office/drawing/2014/main" id="{C6E620CF-769B-E251-642D-328E434E71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6B18AC67-9279-67CD-B1DD-D56A9CCC30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F6EE674A-2B21-9402-1613-92FAE675FA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66375F30-1856-A1E9-BB14-8AE4413F4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5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EF705772-00AD-53E0-EB38-1F1FCB4DA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3BBBFAE1-7B37-765F-8718-A460D69B7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5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92935A7E-09A8-8D97-BE6E-45CE111A9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3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D3B6391F-C6A9-CC57-81D1-CFDB12AD1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jacquideshommeslive deshommes</dc:creator>
  <cp:lastModifiedBy>jacquideshommeslive deshommes</cp:lastModifiedBy>
  <cp:revision>1</cp:revision>
  <dcterms:created xsi:type="dcterms:W3CDTF">2026-07-01T00:35:34Z</dcterms:created>
  <dcterms:modified xsi:type="dcterms:W3CDTF">2026-07-01T00:36:13Z</dcterms:modified>
</cp:coreProperties>
</file>