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18A36-1D6E-62B9-CEB5-D90EC4DA1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B52B11-8F64-B823-9FA5-AD0910084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574C2-708F-0B9F-E2AB-B9E1985F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DA482-9774-26AE-4FA5-46E1CA8C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9A6E1-9A5A-ADFF-240D-BCDC92F4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6554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FD79B-7F10-4E91-DB20-CD55BA48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D3E417-952B-9AD1-0230-B8B959FF0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7FDBAC-4E97-3FBB-4FB0-D85D4E92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5BF2D-F322-D4BD-873B-6FE14058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728CE9-F9B0-7696-26D0-E2FA86D4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27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1DE7DF-21AA-E9BA-65BC-00FB76AF8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DB0BE4-0CBC-9428-06CE-52A0929CC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F2723-6BE1-B1B0-A531-D2C8079B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D17FD-2B66-8771-C5AE-7253E044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7B59E-1D5B-F775-ADE7-4DDD5A3F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59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4C1B0-04E1-1A55-AF77-2795050F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4670B-B62E-04AE-ACBB-471920113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7AA21-7DFB-871E-004E-15694867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2D6EE0-3F93-B18C-F2C0-56E648DA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BA243D-C1F3-10F6-E21A-5CE5B5BF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2956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158B4-0A17-6D70-D2AA-F1CEC9BE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B30E22-A272-3839-5FC3-68040ED2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F077D-DB5B-31E4-755D-1EC31E99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40B95D-6231-3DD4-0C40-D4C588DD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36396E-B09D-FE7F-4279-5E989EEA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091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57A20-4A62-47EA-7CCF-A4A0878B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84835-EF78-921F-1CED-62CC0A2B6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154D76-3ED1-4284-5C8C-5F3241950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385E53-0EE2-4C84-3529-8D11D66D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4D2721-6DB4-C338-5D23-2077F7B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F5CB10-8D81-F023-BB72-0AE1EBFA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033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25677-821B-A221-833E-6CD3A839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6B7D1C-69C0-CAF1-0891-573A18CE1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546718-9053-7F72-D86C-C16695CEB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438D4B-005C-0199-CDE6-31A798FAC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987C78-F384-238A-FEE9-344B2F728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5C4681-D17A-F195-9DDC-80A2C338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A56569-1516-9F23-D3F5-0F3FDC95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CA136C-B468-A03E-D49D-6E0719F9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296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8A859-AE44-D6F4-DD01-F730D093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6D49EE-0A24-E998-5069-6C60458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AD4730-E121-EFDF-7E97-2FA62297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496C36-ED44-BBEF-7EF5-6AC1AD30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6201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98819F-65EA-4989-7CEC-685037DA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0A127B-64B8-AFE5-343D-D9098E0D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377435-F69E-9AE1-5888-0A33ADD3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6418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0D169-BD21-3558-B5CF-1741ECD5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D66FC-9CF8-6DC4-E28A-0C14537C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1EFFC6-E2B7-43DE-C4E1-A473D19B3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DBCE55-84DC-E563-036B-09A2FB1F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2FC47E-52B3-1286-0F1B-8D926CFC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116FC-A23E-73E6-E70D-1FC4362F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13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8AF88-D994-0A15-C774-227E37B0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88DA68-9773-510F-D122-64C4A5523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6EA2DE-3B22-C783-AE5E-9D3064790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CD38BE-6D31-4FB8-C9C5-7178A72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ECB0FD-97A3-7F93-6F0F-A47844FB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727C0-28DF-6FAD-8D87-4FB947F5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035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C094D6-419A-9FD3-D78F-29667CB5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210DC-372C-3986-AD5A-09F962AB2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38619-E1FB-6BEF-15F8-DC39A2EEA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7C4F79-E54F-4D90-939A-EE4E350C56DC}" type="datetimeFigureOut">
              <a:rPr lang="es-DO" smtClean="0"/>
              <a:t>28/9/2025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9F1E1-EEBD-C728-5F97-E40620178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9086B-38C8-FC07-ABFE-2913CA5A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865D4-FA09-4A40-93C2-72CA9DC690F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159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7697E30-40E5-255D-267D-65BFCCE47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5550CBB8-B571-D884-13AC-3EB28886D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5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D838BF9B-4A95-2601-09EF-F9F77A552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1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0E550DC-CFD8-E314-EAE1-10212DA4F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FCEADE59-817E-2176-5477-3EEB88390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AE6D9965-69C4-AA0C-45F2-EC491A545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97742562-AAB0-A1D4-F952-097E42BD8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63DE85B-C942-4528-1190-632D9AD8A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1856189-B77E-0563-1F07-31D283155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697095E2-2293-1AC6-3E12-0D11AB614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5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B2B49943-F18D-467C-C94C-22277A0DE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AEB16F3-EE83-AE96-5D4E-689D8F778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2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10DA0EC0-9ED5-7A8D-46AE-131B5FCDA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D7D24A7-A954-C6C7-B32B-546067A34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7FB3628-B59B-7ACA-442E-03E48DFAC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61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C490BDF7-39B2-6164-AE09-5AE4A6238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5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1FDFA14F-0BB2-4579-649D-3F682C04F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E618BDF-BB47-8DED-C47B-06F077D42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4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A246D88-31A4-E5E2-B105-B0105EADC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9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D5A9E9E-C132-1942-2AE6-90345A857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2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FE27A269-3B31-304E-E53C-FC6756335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F60B8864-4087-96D5-D34D-7049B4B9D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C6AE2F8-EE83-1294-EB73-5F6789BA1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6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5E2A387-FE86-3BA1-2B6D-F0326D9D4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9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1C47D97-E623-983B-A9D8-1531CE35A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59B0FD6-7C4E-9073-295B-3C737F335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73D7ACF7-08A4-5768-F612-72C736DDE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94CC1D2-F682-6991-CFB6-8FBDFEFF4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6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4665010-C227-7E63-7513-D624AE90E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11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2025-09-29T01:58:57Z</dcterms:created>
  <dcterms:modified xsi:type="dcterms:W3CDTF">2025-09-29T02:00:08Z</dcterms:modified>
</cp:coreProperties>
</file>